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8"/>
  </p:notesMasterIdLst>
  <p:handoutMasterIdLst>
    <p:handoutMasterId r:id="rId9"/>
  </p:handoutMasterIdLst>
  <p:sldIdLst>
    <p:sldId id="320" r:id="rId2"/>
    <p:sldId id="316" r:id="rId3"/>
    <p:sldId id="292" r:id="rId4"/>
    <p:sldId id="318" r:id="rId5"/>
    <p:sldId id="317" r:id="rId6"/>
    <p:sldId id="319" r:id="rId7"/>
  </p:sldIdLst>
  <p:sldSz cx="9144000" cy="5715000" type="screen16x1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858D16"/>
    <a:srgbClr val="E6E6E6"/>
    <a:srgbClr val="5B2CC4"/>
    <a:srgbClr val="E8E9E0"/>
    <a:srgbClr val="1AF1E8"/>
    <a:srgbClr val="F2B129"/>
    <a:srgbClr val="16B6FF"/>
    <a:srgbClr val="E06B32"/>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33" autoAdjust="0"/>
    <p:restoredTop sz="93299" autoAdjust="0"/>
  </p:normalViewPr>
  <p:slideViewPr>
    <p:cSldViewPr snapToGrid="0" snapToObjects="1">
      <p:cViewPr>
        <p:scale>
          <a:sx n="125" d="100"/>
          <a:sy n="125" d="100"/>
        </p:scale>
        <p:origin x="-1320" y="-224"/>
      </p:cViewPr>
      <p:guideLst>
        <p:guide orient="horz"/>
        <p:guide/>
      </p:guideLst>
    </p:cSldViewPr>
  </p:slideViewPr>
  <p:outlineViewPr>
    <p:cViewPr>
      <p:scale>
        <a:sx n="33" d="100"/>
        <a:sy n="33" d="100"/>
      </p:scale>
      <p:origin x="0" y="3600"/>
    </p:cViewPr>
  </p:outlineViewPr>
  <p:notesTextViewPr>
    <p:cViewPr>
      <p:scale>
        <a:sx n="70" d="100"/>
        <a:sy n="70" d="100"/>
      </p:scale>
      <p:origin x="0" y="0"/>
    </p:cViewPr>
  </p:notesTextViewPr>
  <p:sorterViewPr>
    <p:cViewPr>
      <p:scale>
        <a:sx n="66" d="100"/>
        <a:sy n="66" d="100"/>
      </p:scale>
      <p:origin x="0" y="0"/>
    </p:cViewPr>
  </p:sorterViewPr>
  <p:notesViewPr>
    <p:cSldViewPr snapToGrid="0" snapToObjects="1">
      <p:cViewPr varScale="1">
        <p:scale>
          <a:sx n="115" d="100"/>
          <a:sy n="115" d="100"/>
        </p:scale>
        <p:origin x="-4336"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handoutMaster" Target="handoutMasters/handoutMaster1.xml"/><Relationship Id="rId10" Type="http://schemas.openxmlformats.org/officeDocument/2006/relationships/printerSettings" Target="printerSettings/printerSettings1.bin"/></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6DA6CFBF-FD2F-274E-A2E5-CE06102293B7}" type="datetimeFigureOut">
              <a:rPr lang="en-US" smtClean="0"/>
              <a:t>2/26/14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DA8AE37-9B3C-8C43-8FF5-ECB76F7B64CD}" type="slidenum">
              <a:rPr lang="en-US" smtClean="0"/>
              <a:t>‹#›</a:t>
            </a:fld>
            <a:endParaRPr lang="en-US"/>
          </a:p>
        </p:txBody>
      </p:sp>
    </p:spTree>
    <p:extLst>
      <p:ext uri="{BB962C8B-B14F-4D97-AF65-F5344CB8AC3E}">
        <p14:creationId xmlns:p14="http://schemas.microsoft.com/office/powerpoint/2010/main" val="431154801"/>
      </p:ext>
    </p:extLst>
  </p:cSld>
  <p:clrMap bg1="lt1" tx1="dk1" bg2="lt2" tx2="dk2" accent1="accent1" accent2="accent2" accent3="accent3" accent4="accent4" accent5="accent5" accent6="accent6" hlink="hlink" folHlink="folHlink"/>
</p:handoutMaster>
</file>

<file path=ppt/media/image1.png>
</file>

<file path=ppt/media/image12.jpeg>
</file>

<file path=ppt/media/image14.jpeg>
</file>

<file path=ppt/media/image15.png>
</file>

<file path=ppt/media/image16.png>
</file>

<file path=ppt/media/image17.png>
</file>

<file path=ppt/media/image4.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B121E4C-1E70-1144-B0C5-4F32AF650ED9}" type="datetimeFigureOut">
              <a:rPr lang="en-US" smtClean="0"/>
              <a:pPr/>
              <a:t>2/26/14</a:t>
            </a:fld>
            <a:endParaRPr lang="en-US" dirty="0"/>
          </a:p>
        </p:txBody>
      </p:sp>
      <p:sp>
        <p:nvSpPr>
          <p:cNvPr id="4" name="Slide Image Placeholder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CD96C54-E185-BD41-B2F7-D3F6D5774A78}" type="slidenum">
              <a:rPr lang="en-US" smtClean="0"/>
              <a:pPr/>
              <a:t>‹#›</a:t>
            </a:fld>
            <a:endParaRPr lang="en-US" dirty="0"/>
          </a:p>
        </p:txBody>
      </p:sp>
    </p:spTree>
    <p:extLst>
      <p:ext uri="{BB962C8B-B14F-4D97-AF65-F5344CB8AC3E}">
        <p14:creationId xmlns:p14="http://schemas.microsoft.com/office/powerpoint/2010/main" val="185677002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9CD96C54-E185-BD41-B2F7-D3F6D5774A78}" type="slidenum">
              <a:rPr lang="en-US" smtClean="0"/>
              <a:pPr/>
              <a:t>1</a:t>
            </a:fld>
            <a:endParaRPr lang="en-US" dirty="0"/>
          </a:p>
        </p:txBody>
      </p:sp>
    </p:spTree>
    <p:extLst>
      <p:ext uri="{BB962C8B-B14F-4D97-AF65-F5344CB8AC3E}">
        <p14:creationId xmlns:p14="http://schemas.microsoft.com/office/powerpoint/2010/main" val="21259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you’re optimizing to only those who have clicked and converted,  the algorithm only has limited number of users to learn from. If view through actions are considered, the algorithm has much more users to optimize to- both users who were exposed to ads and eventually returned to the website and made a purchase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9CD96C54-E185-BD41-B2F7-D3F6D5774A78}" type="slidenum">
              <a:rPr lang="en-US" smtClean="0"/>
              <a:pPr/>
              <a:t>2</a:t>
            </a:fld>
            <a:endParaRPr lang="en-US" dirty="0"/>
          </a:p>
        </p:txBody>
      </p:sp>
    </p:spTree>
    <p:extLst>
      <p:ext uri="{BB962C8B-B14F-4D97-AF65-F5344CB8AC3E}">
        <p14:creationId xmlns:p14="http://schemas.microsoft.com/office/powerpoint/2010/main" val="21259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9CD96C54-E185-BD41-B2F7-D3F6D5774A78}" type="slidenum">
              <a:rPr lang="en-US" smtClean="0"/>
              <a:pPr/>
              <a:t>4</a:t>
            </a:fld>
            <a:endParaRPr lang="en-US" dirty="0"/>
          </a:p>
        </p:txBody>
      </p:sp>
    </p:spTree>
    <p:extLst>
      <p:ext uri="{BB962C8B-B14F-4D97-AF65-F5344CB8AC3E}">
        <p14:creationId xmlns:p14="http://schemas.microsoft.com/office/powerpoint/2010/main" val="21259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p:txBody>
      </p:sp>
      <p:sp>
        <p:nvSpPr>
          <p:cNvPr id="4" name="Slide Number Placeholder 3"/>
          <p:cNvSpPr>
            <a:spLocks noGrp="1"/>
          </p:cNvSpPr>
          <p:nvPr>
            <p:ph type="sldNum" sz="quarter" idx="10"/>
          </p:nvPr>
        </p:nvSpPr>
        <p:spPr/>
        <p:txBody>
          <a:bodyPr/>
          <a:lstStyle/>
          <a:p>
            <a:fld id="{9CD96C54-E185-BD41-B2F7-D3F6D5774A78}" type="slidenum">
              <a:rPr lang="en-US" smtClean="0"/>
              <a:pPr/>
              <a:t>6</a:t>
            </a:fld>
            <a:endParaRPr lang="en-US" dirty="0"/>
          </a:p>
        </p:txBody>
      </p:sp>
    </p:spTree>
    <p:extLst>
      <p:ext uri="{BB962C8B-B14F-4D97-AF65-F5344CB8AC3E}">
        <p14:creationId xmlns:p14="http://schemas.microsoft.com/office/powerpoint/2010/main" val="21259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10.emf"/><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11.emf"/></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eg"/><Relationship Id="rId3" Type="http://schemas.openxmlformats.org/officeDocument/2006/relationships/image" Target="../media/image3.emf"/></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 Id="rId3" Type="http://schemas.openxmlformats.org/officeDocument/2006/relationships/image" Target="../media/image13.emf"/></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3.emf"/></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3" descr="Slice1_Headline.png"/>
          <p:cNvPicPr>
            <a:picLocks noChangeAspect="1"/>
          </p:cNvPicPr>
          <p:nvPr/>
        </p:nvPicPr>
        <p:blipFill>
          <a:blip r:embed="rId2" cstate="email">
            <a:alphaModFix amt="82000"/>
            <a:extLst>
              <a:ext uri="{28A0092B-C50C-407E-A947-70E740481C1C}">
                <a14:useLocalDpi xmlns:a14="http://schemas.microsoft.com/office/drawing/2010/main"/>
              </a:ext>
            </a:extLst>
          </a:blip>
          <a:stretch>
            <a:fillRect/>
          </a:stretch>
        </p:blipFill>
        <p:spPr>
          <a:xfrm>
            <a:off x="-1769116" y="-682482"/>
            <a:ext cx="9848453" cy="9848453"/>
          </a:xfrm>
          <a:prstGeom prst="rect">
            <a:avLst/>
          </a:prstGeom>
        </p:spPr>
      </p:pic>
      <p:sp>
        <p:nvSpPr>
          <p:cNvPr id="13" name="Rectangle 12"/>
          <p:cNvSpPr/>
          <p:nvPr/>
        </p:nvSpPr>
        <p:spPr>
          <a:xfrm>
            <a:off x="8773458" y="0"/>
            <a:ext cx="376237" cy="5720695"/>
          </a:xfrm>
          <a:prstGeom prst="rect">
            <a:avLst/>
          </a:prstGeom>
          <a:solidFill>
            <a:srgbClr val="F36221"/>
          </a:solid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pic>
        <p:nvPicPr>
          <p:cNvPr id="14" name="Picture 13"/>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438511" y="389936"/>
            <a:ext cx="2228487" cy="625122"/>
          </a:xfrm>
          <a:prstGeom prst="rect">
            <a:avLst/>
          </a:prstGeom>
        </p:spPr>
      </p:pic>
      <p:cxnSp>
        <p:nvCxnSpPr>
          <p:cNvPr id="16" name="Straight Connector 15"/>
          <p:cNvCxnSpPr/>
          <p:nvPr/>
        </p:nvCxnSpPr>
        <p:spPr>
          <a:xfrm>
            <a:off x="0"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ctrTitle" hasCustomPrompt="1"/>
          </p:nvPr>
        </p:nvSpPr>
        <p:spPr>
          <a:xfrm>
            <a:off x="3305010" y="3739007"/>
            <a:ext cx="5066421" cy="752239"/>
          </a:xfrm>
        </p:spPr>
        <p:txBody>
          <a:bodyPr lIns="0" tIns="0" rIns="0" bIns="0">
            <a:normAutofit/>
          </a:bodyPr>
          <a:lstStyle>
            <a:lvl1pPr algn="r">
              <a:defRPr sz="4000" b="1">
                <a:solidFill>
                  <a:srgbClr val="E06B32"/>
                </a:solidFill>
                <a:latin typeface="Arial"/>
                <a:cs typeface="Arial"/>
              </a:defRPr>
            </a:lvl1pPr>
          </a:lstStyle>
          <a:p>
            <a:r>
              <a:rPr lang="en-US" altLang="ko-KR" dirty="0" smtClean="0"/>
              <a:t>Headline</a:t>
            </a:r>
            <a:endParaRPr lang="en-US" dirty="0"/>
          </a:p>
        </p:txBody>
      </p:sp>
      <p:sp>
        <p:nvSpPr>
          <p:cNvPr id="3" name="Subtitle 2"/>
          <p:cNvSpPr>
            <a:spLocks noGrp="1"/>
          </p:cNvSpPr>
          <p:nvPr>
            <p:ph type="subTitle" idx="1" hasCustomPrompt="1"/>
          </p:nvPr>
        </p:nvSpPr>
        <p:spPr>
          <a:xfrm>
            <a:off x="3305010" y="4377710"/>
            <a:ext cx="5066421" cy="323657"/>
          </a:xfrm>
        </p:spPr>
        <p:txBody>
          <a:bodyPr lIns="0" tIns="0" rIns="0" bIns="0" anchor="ctr" anchorCtr="0">
            <a:normAutofit/>
          </a:bodyPr>
          <a:lstStyle>
            <a:lvl1pPr marL="0" indent="0" algn="r">
              <a:buNone/>
              <a:defRPr sz="2500">
                <a:solidFill>
                  <a:srgbClr val="16B6FF"/>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ko-KR" dirty="0" smtClean="0"/>
              <a:t>Subhead</a:t>
            </a:r>
            <a:endParaRPr lang="en-US" dirty="0"/>
          </a:p>
        </p:txBody>
      </p:sp>
      <p:pic>
        <p:nvPicPr>
          <p:cNvPr id="8" name="Picture 7" descr="Slice1_Headline.png"/>
          <p:cNvPicPr>
            <a:picLocks noChangeAspect="1"/>
          </p:cNvPicPr>
          <p:nvPr userDrawn="1"/>
        </p:nvPicPr>
        <p:blipFill>
          <a:blip r:embed="rId2" cstate="email">
            <a:alphaModFix amt="82000"/>
            <a:extLst>
              <a:ext uri="{28A0092B-C50C-407E-A947-70E740481C1C}">
                <a14:useLocalDpi xmlns:a14="http://schemas.microsoft.com/office/drawing/2010/main"/>
              </a:ext>
            </a:extLst>
          </a:blip>
          <a:stretch>
            <a:fillRect/>
          </a:stretch>
        </p:blipFill>
        <p:spPr>
          <a:xfrm>
            <a:off x="-1769116" y="-682482"/>
            <a:ext cx="9848453" cy="9848453"/>
          </a:xfrm>
          <a:prstGeom prst="rect">
            <a:avLst/>
          </a:prstGeom>
        </p:spPr>
      </p:pic>
      <p:sp>
        <p:nvSpPr>
          <p:cNvPr id="9" name="Rectangle 8"/>
          <p:cNvSpPr/>
          <p:nvPr userDrawn="1"/>
        </p:nvSpPr>
        <p:spPr>
          <a:xfrm>
            <a:off x="8773458" y="0"/>
            <a:ext cx="376237" cy="5720695"/>
          </a:xfrm>
          <a:prstGeom prst="rect">
            <a:avLst/>
          </a:prstGeom>
          <a:solidFill>
            <a:srgbClr val="F36221"/>
          </a:solid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pic>
        <p:nvPicPr>
          <p:cNvPr id="10" name="Picture 9"/>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438511" y="389936"/>
            <a:ext cx="2228487" cy="625122"/>
          </a:xfrm>
          <a:prstGeom prst="rect">
            <a:avLst/>
          </a:prstGeom>
        </p:spPr>
      </p:pic>
      <p:cxnSp>
        <p:nvCxnSpPr>
          <p:cNvPr id="11" name="Straight Connector 10"/>
          <p:cNvCxnSpPr/>
          <p:nvPr userDrawn="1"/>
        </p:nvCxnSpPr>
        <p:spPr>
          <a:xfrm>
            <a:off x="0"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141859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Break - DK Orange">
    <p:spTree>
      <p:nvGrpSpPr>
        <p:cNvPr id="1" name=""/>
        <p:cNvGrpSpPr/>
        <p:nvPr/>
      </p:nvGrpSpPr>
      <p:grpSpPr>
        <a:xfrm>
          <a:off x="0" y="0"/>
          <a:ext cx="0" cy="0"/>
          <a:chOff x="0" y="0"/>
          <a:chExt cx="0" cy="0"/>
        </a:xfrm>
      </p:grpSpPr>
      <p:sp>
        <p:nvSpPr>
          <p:cNvPr id="6" name="Rectangle 5"/>
          <p:cNvSpPr/>
          <p:nvPr/>
        </p:nvSpPr>
        <p:spPr>
          <a:xfrm>
            <a:off x="8773462" y="2"/>
            <a:ext cx="376237" cy="572069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16B6FF"/>
                </a:solidFill>
              </a:rPr>
              <a:t> </a:t>
            </a:r>
            <a:endParaRPr lang="en-US" dirty="0">
              <a:solidFill>
                <a:srgbClr val="16B6FF"/>
              </a:solidFill>
            </a:endParaRPr>
          </a:p>
        </p:txBody>
      </p:sp>
      <p:sp>
        <p:nvSpPr>
          <p:cNvPr id="7" name="Rectangle 6"/>
          <p:cNvSpPr/>
          <p:nvPr/>
        </p:nvSpPr>
        <p:spPr>
          <a:xfrm>
            <a:off x="0" y="0"/>
            <a:ext cx="8767644" cy="5734820"/>
          </a:xfrm>
          <a:prstGeom prst="rect">
            <a:avLst/>
          </a:prstGeom>
          <a:solidFill>
            <a:srgbClr val="F46109"/>
          </a:solid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16B6FF"/>
                </a:solidFill>
              </a:rPr>
              <a:t> </a:t>
            </a:r>
            <a:endParaRPr lang="en-US" dirty="0">
              <a:solidFill>
                <a:srgbClr val="16B6FF"/>
              </a:solidFill>
            </a:endParaRPr>
          </a:p>
        </p:txBody>
      </p:sp>
      <p:pic>
        <p:nvPicPr>
          <p:cNvPr id="9" name="Picture 8"/>
          <p:cNvPicPr>
            <a:picLocks noChangeAspect="1"/>
          </p:cNvPicPr>
          <p:nvPr/>
        </p:nvPicPr>
        <p:blipFill>
          <a:blip r:embed="rId2">
            <a:alphaModFix amt="31000"/>
            <a:extLst>
              <a:ext uri="{28A0092B-C50C-407E-A947-70E740481C1C}">
                <a14:useLocalDpi xmlns:a14="http://schemas.microsoft.com/office/drawing/2010/main" val="0"/>
              </a:ext>
            </a:extLst>
          </a:blip>
          <a:stretch>
            <a:fillRect/>
          </a:stretch>
        </p:blipFill>
        <p:spPr>
          <a:xfrm>
            <a:off x="485423" y="4885357"/>
            <a:ext cx="808175" cy="592662"/>
          </a:xfrm>
          <a:prstGeom prst="rect">
            <a:avLst/>
          </a:prstGeom>
        </p:spPr>
      </p:pic>
      <p:sp>
        <p:nvSpPr>
          <p:cNvPr id="15"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solidFill>
                  <a:srgbClr val="E06B32"/>
                </a:solidFill>
                <a:latin typeface="Arial"/>
                <a:cs typeface="Arial"/>
              </a:rPr>
              <a:pPr algn="ctr"/>
              <a:t>‹#›</a:t>
            </a:fld>
            <a:endParaRPr lang="en-US" dirty="0">
              <a:solidFill>
                <a:srgbClr val="E06B32"/>
              </a:solidFill>
              <a:latin typeface="Arial"/>
              <a:cs typeface="Arial"/>
            </a:endParaRPr>
          </a:p>
        </p:txBody>
      </p:sp>
      <p:sp>
        <p:nvSpPr>
          <p:cNvPr id="17" name="Content Placeholder 2"/>
          <p:cNvSpPr>
            <a:spLocks noGrp="1"/>
          </p:cNvSpPr>
          <p:nvPr>
            <p:ph idx="14" hasCustomPrompt="1"/>
          </p:nvPr>
        </p:nvSpPr>
        <p:spPr>
          <a:xfrm>
            <a:off x="485425" y="1053472"/>
            <a:ext cx="7061891" cy="2832202"/>
          </a:xfrm>
          <a:prstGeom prst="rect">
            <a:avLst/>
          </a:prstGeom>
        </p:spPr>
        <p:txBody>
          <a:bodyPr lIns="0" tIns="0" rIns="0" bIns="0">
            <a:noAutofit/>
          </a:bodyPr>
          <a:lstStyle>
            <a:lvl1pPr marL="0" marR="0" indent="0" algn="l" defTabSz="457200" rtl="0" eaLnBrk="1" fontAlgn="auto" latinLnBrk="0" hangingPunct="1">
              <a:lnSpc>
                <a:spcPts val="2500"/>
              </a:lnSpc>
              <a:spcBef>
                <a:spcPts val="0"/>
              </a:spcBef>
              <a:spcAft>
                <a:spcPts val="0"/>
              </a:spcAft>
              <a:buClrTx/>
              <a:buSzTx/>
              <a:buFont typeface="Arial"/>
              <a:buNone/>
              <a:tabLst/>
              <a:defRPr sz="250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p:txBody>
      </p:sp>
      <p:sp>
        <p:nvSpPr>
          <p:cNvPr id="19" name="Content Placeholder 2"/>
          <p:cNvSpPr>
            <a:spLocks noGrp="1"/>
          </p:cNvSpPr>
          <p:nvPr>
            <p:ph idx="15" hasCustomPrompt="1"/>
          </p:nvPr>
        </p:nvSpPr>
        <p:spPr>
          <a:xfrm>
            <a:off x="470827" y="412319"/>
            <a:ext cx="7061891" cy="609273"/>
          </a:xfrm>
          <a:prstGeom prst="rect">
            <a:avLst/>
          </a:prstGeom>
        </p:spPr>
        <p:txBody>
          <a:bodyPr lIns="0" tIns="0" rIns="0" bIns="0">
            <a:noAutofit/>
          </a:bodyPr>
          <a:lstStyle>
            <a:lvl1pPr marL="0" marR="0" indent="0" algn="l" defTabSz="457200" rtl="0" eaLnBrk="1" fontAlgn="auto" latinLnBrk="0" hangingPunct="1">
              <a:lnSpc>
                <a:spcPts val="4200"/>
              </a:lnSpc>
              <a:spcBef>
                <a:spcPts val="0"/>
              </a:spcBef>
              <a:spcAft>
                <a:spcPts val="0"/>
              </a:spcAft>
              <a:buClrTx/>
              <a:buSzTx/>
              <a:buFont typeface="Arial"/>
              <a:buNone/>
              <a:tabLst/>
              <a:defRPr sz="420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Headline</a:t>
            </a:r>
          </a:p>
          <a:p>
            <a:pPr lvl="0"/>
            <a:endParaRPr lang="en-US" dirty="0" smtClean="0"/>
          </a:p>
        </p:txBody>
      </p:sp>
    </p:spTree>
    <p:extLst>
      <p:ext uri="{BB962C8B-B14F-4D97-AF65-F5344CB8AC3E}">
        <p14:creationId xmlns:p14="http://schemas.microsoft.com/office/powerpoint/2010/main" val="4070819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ection Break - Lt Orange">
    <p:spTree>
      <p:nvGrpSpPr>
        <p:cNvPr id="1" name=""/>
        <p:cNvGrpSpPr/>
        <p:nvPr/>
      </p:nvGrpSpPr>
      <p:grpSpPr>
        <a:xfrm>
          <a:off x="0" y="0"/>
          <a:ext cx="0" cy="0"/>
          <a:chOff x="0" y="0"/>
          <a:chExt cx="0" cy="0"/>
        </a:xfrm>
      </p:grpSpPr>
      <p:sp>
        <p:nvSpPr>
          <p:cNvPr id="6" name="Rectangle 5"/>
          <p:cNvSpPr/>
          <p:nvPr/>
        </p:nvSpPr>
        <p:spPr>
          <a:xfrm>
            <a:off x="8773462" y="2"/>
            <a:ext cx="376237" cy="572069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16B6FF"/>
                </a:solidFill>
              </a:rPr>
              <a:t> </a:t>
            </a:r>
            <a:endParaRPr lang="en-US" dirty="0">
              <a:solidFill>
                <a:srgbClr val="16B6FF"/>
              </a:solidFill>
            </a:endParaRPr>
          </a:p>
        </p:txBody>
      </p:sp>
      <p:sp>
        <p:nvSpPr>
          <p:cNvPr id="14"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solidFill>
                  <a:srgbClr val="E06B32"/>
                </a:solidFill>
                <a:latin typeface="Arial"/>
                <a:cs typeface="Arial"/>
              </a:rPr>
              <a:pPr algn="ctr"/>
              <a:t>‹#›</a:t>
            </a:fld>
            <a:endParaRPr lang="en-US" dirty="0">
              <a:solidFill>
                <a:srgbClr val="E06B32"/>
              </a:solidFill>
              <a:latin typeface="Arial"/>
              <a:cs typeface="Arial"/>
            </a:endParaRPr>
          </a:p>
        </p:txBody>
      </p:sp>
      <p:sp>
        <p:nvSpPr>
          <p:cNvPr id="17" name="Rectangle 16"/>
          <p:cNvSpPr/>
          <p:nvPr/>
        </p:nvSpPr>
        <p:spPr>
          <a:xfrm>
            <a:off x="0" y="0"/>
            <a:ext cx="8767644" cy="5734820"/>
          </a:xfrm>
          <a:prstGeom prst="rect">
            <a:avLst/>
          </a:prstGeom>
          <a:solidFill>
            <a:srgbClr val="FFB000"/>
          </a:solid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16B6FF"/>
                </a:solidFill>
              </a:rPr>
              <a:t> </a:t>
            </a:r>
            <a:endParaRPr lang="en-US" dirty="0">
              <a:solidFill>
                <a:schemeClr val="bg1"/>
              </a:solidFill>
              <a:latin typeface="Arial"/>
              <a:cs typeface="Arial"/>
            </a:endParaRPr>
          </a:p>
          <a:p>
            <a:pPr algn="ctr"/>
            <a:endParaRPr lang="en-US" dirty="0">
              <a:solidFill>
                <a:srgbClr val="16B6FF"/>
              </a:solidFill>
            </a:endParaRPr>
          </a:p>
        </p:txBody>
      </p:sp>
      <p:pic>
        <p:nvPicPr>
          <p:cNvPr id="9" name="Picture 8"/>
          <p:cNvPicPr>
            <a:picLocks noChangeAspect="1"/>
          </p:cNvPicPr>
          <p:nvPr/>
        </p:nvPicPr>
        <p:blipFill>
          <a:blip r:embed="rId2">
            <a:alphaModFix amt="31000"/>
            <a:extLst>
              <a:ext uri="{28A0092B-C50C-407E-A947-70E740481C1C}">
                <a14:useLocalDpi xmlns:a14="http://schemas.microsoft.com/office/drawing/2010/main" val="0"/>
              </a:ext>
            </a:extLst>
          </a:blip>
          <a:stretch>
            <a:fillRect/>
          </a:stretch>
        </p:blipFill>
        <p:spPr>
          <a:xfrm>
            <a:off x="485423" y="4885357"/>
            <a:ext cx="808175" cy="592662"/>
          </a:xfrm>
          <a:prstGeom prst="rect">
            <a:avLst/>
          </a:prstGeom>
        </p:spPr>
      </p:pic>
      <p:sp>
        <p:nvSpPr>
          <p:cNvPr id="16" name="Content Placeholder 2"/>
          <p:cNvSpPr>
            <a:spLocks noGrp="1"/>
          </p:cNvSpPr>
          <p:nvPr>
            <p:ph idx="15" hasCustomPrompt="1"/>
          </p:nvPr>
        </p:nvSpPr>
        <p:spPr>
          <a:xfrm>
            <a:off x="470827" y="412319"/>
            <a:ext cx="7061891" cy="609273"/>
          </a:xfrm>
          <a:prstGeom prst="rect">
            <a:avLst/>
          </a:prstGeom>
        </p:spPr>
        <p:txBody>
          <a:bodyPr lIns="0" tIns="0" rIns="0" bIns="0">
            <a:noAutofit/>
          </a:bodyPr>
          <a:lstStyle>
            <a:lvl1pPr marL="0" marR="0" indent="0" algn="l" defTabSz="457200" rtl="0" eaLnBrk="1" fontAlgn="auto" latinLnBrk="0" hangingPunct="1">
              <a:lnSpc>
                <a:spcPts val="4200"/>
              </a:lnSpc>
              <a:spcBef>
                <a:spcPts val="0"/>
              </a:spcBef>
              <a:spcAft>
                <a:spcPts val="0"/>
              </a:spcAft>
              <a:buClrTx/>
              <a:buSzTx/>
              <a:buFont typeface="Arial"/>
              <a:buNone/>
              <a:tabLst/>
              <a:defRPr sz="420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Headline</a:t>
            </a:r>
          </a:p>
          <a:p>
            <a:pPr lvl="0"/>
            <a:endParaRPr lang="en-US" dirty="0" smtClean="0"/>
          </a:p>
        </p:txBody>
      </p:sp>
      <p:sp>
        <p:nvSpPr>
          <p:cNvPr id="15" name="Content Placeholder 2"/>
          <p:cNvSpPr>
            <a:spLocks noGrp="1"/>
          </p:cNvSpPr>
          <p:nvPr>
            <p:ph idx="14" hasCustomPrompt="1"/>
          </p:nvPr>
        </p:nvSpPr>
        <p:spPr>
          <a:xfrm>
            <a:off x="485425" y="1053472"/>
            <a:ext cx="7061891" cy="2832202"/>
          </a:xfrm>
          <a:prstGeom prst="rect">
            <a:avLst/>
          </a:prstGeom>
        </p:spPr>
        <p:txBody>
          <a:bodyPr lIns="0" tIns="0" rIns="0" bIns="0">
            <a:noAutofit/>
          </a:bodyPr>
          <a:lstStyle>
            <a:lvl1pPr marL="0" marR="0" indent="0" algn="l" defTabSz="457200" rtl="0" eaLnBrk="1" fontAlgn="auto" latinLnBrk="0" hangingPunct="1">
              <a:lnSpc>
                <a:spcPts val="2500"/>
              </a:lnSpc>
              <a:spcBef>
                <a:spcPts val="0"/>
              </a:spcBef>
              <a:spcAft>
                <a:spcPts val="0"/>
              </a:spcAft>
              <a:buClrTx/>
              <a:buSzTx/>
              <a:buFont typeface="Arial"/>
              <a:buNone/>
              <a:tabLst/>
              <a:defRPr sz="250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p:txBody>
      </p:sp>
    </p:spTree>
    <p:extLst>
      <p:ext uri="{BB962C8B-B14F-4D97-AF65-F5344CB8AC3E}">
        <p14:creationId xmlns:p14="http://schemas.microsoft.com/office/powerpoint/2010/main" val="18476502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Break - Gray">
    <p:spTree>
      <p:nvGrpSpPr>
        <p:cNvPr id="1" name=""/>
        <p:cNvGrpSpPr/>
        <p:nvPr/>
      </p:nvGrpSpPr>
      <p:grpSpPr>
        <a:xfrm>
          <a:off x="0" y="0"/>
          <a:ext cx="0" cy="0"/>
          <a:chOff x="0" y="0"/>
          <a:chExt cx="0" cy="0"/>
        </a:xfrm>
      </p:grpSpPr>
      <p:sp>
        <p:nvSpPr>
          <p:cNvPr id="6" name="Rectangle 5"/>
          <p:cNvSpPr/>
          <p:nvPr/>
        </p:nvSpPr>
        <p:spPr>
          <a:xfrm>
            <a:off x="8773462" y="2"/>
            <a:ext cx="376237" cy="572069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16B6FF"/>
                </a:solidFill>
              </a:rPr>
              <a:t> </a:t>
            </a:r>
            <a:endParaRPr lang="en-US" dirty="0">
              <a:solidFill>
                <a:srgbClr val="16B6FF"/>
              </a:solidFill>
            </a:endParaRPr>
          </a:p>
        </p:txBody>
      </p:sp>
      <p:sp>
        <p:nvSpPr>
          <p:cNvPr id="7" name="Rectangle 6"/>
          <p:cNvSpPr/>
          <p:nvPr/>
        </p:nvSpPr>
        <p:spPr>
          <a:xfrm>
            <a:off x="0" y="0"/>
            <a:ext cx="8767644" cy="5734820"/>
          </a:xfrm>
          <a:prstGeom prst="rect">
            <a:avLst/>
          </a:prstGeom>
          <a:solidFill>
            <a:schemeClr val="tx1">
              <a:lumMod val="65000"/>
              <a:lumOff val="35000"/>
            </a:schemeClr>
          </a:solid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chemeClr val="tx1">
                    <a:lumMod val="65000"/>
                    <a:lumOff val="35000"/>
                  </a:schemeClr>
                </a:solidFill>
              </a:rPr>
              <a:t> </a:t>
            </a:r>
            <a:endParaRPr lang="en-US" dirty="0">
              <a:solidFill>
                <a:schemeClr val="tx1">
                  <a:lumMod val="65000"/>
                  <a:lumOff val="35000"/>
                </a:schemeClr>
              </a:solidFill>
            </a:endParaRPr>
          </a:p>
        </p:txBody>
      </p:sp>
      <p:pic>
        <p:nvPicPr>
          <p:cNvPr id="9" name="Picture 8"/>
          <p:cNvPicPr>
            <a:picLocks noChangeAspect="1"/>
          </p:cNvPicPr>
          <p:nvPr/>
        </p:nvPicPr>
        <p:blipFill>
          <a:blip r:embed="rId2">
            <a:alphaModFix amt="31000"/>
            <a:extLst>
              <a:ext uri="{28A0092B-C50C-407E-A947-70E740481C1C}">
                <a14:useLocalDpi xmlns:a14="http://schemas.microsoft.com/office/drawing/2010/main" val="0"/>
              </a:ext>
            </a:extLst>
          </a:blip>
          <a:stretch>
            <a:fillRect/>
          </a:stretch>
        </p:blipFill>
        <p:spPr>
          <a:xfrm>
            <a:off x="485423" y="4885357"/>
            <a:ext cx="808175" cy="592662"/>
          </a:xfrm>
          <a:prstGeom prst="rect">
            <a:avLst/>
          </a:prstGeom>
        </p:spPr>
      </p:pic>
      <p:sp>
        <p:nvSpPr>
          <p:cNvPr id="14"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solidFill>
                  <a:srgbClr val="E06B32"/>
                </a:solidFill>
                <a:latin typeface="Arial"/>
                <a:cs typeface="Arial"/>
              </a:rPr>
              <a:pPr algn="ctr"/>
              <a:t>‹#›</a:t>
            </a:fld>
            <a:endParaRPr lang="en-US" dirty="0">
              <a:solidFill>
                <a:srgbClr val="E06B32"/>
              </a:solidFill>
              <a:latin typeface="Arial"/>
              <a:cs typeface="Arial"/>
            </a:endParaRPr>
          </a:p>
        </p:txBody>
      </p:sp>
      <p:sp>
        <p:nvSpPr>
          <p:cNvPr id="15" name="Content Placeholder 2"/>
          <p:cNvSpPr>
            <a:spLocks noGrp="1"/>
          </p:cNvSpPr>
          <p:nvPr>
            <p:ph idx="14" hasCustomPrompt="1"/>
          </p:nvPr>
        </p:nvSpPr>
        <p:spPr>
          <a:xfrm>
            <a:off x="485425" y="1053472"/>
            <a:ext cx="7061891" cy="2832202"/>
          </a:xfrm>
          <a:prstGeom prst="rect">
            <a:avLst/>
          </a:prstGeom>
        </p:spPr>
        <p:txBody>
          <a:bodyPr lIns="0" tIns="0" rIns="0" bIns="0">
            <a:noAutofit/>
          </a:bodyPr>
          <a:lstStyle>
            <a:lvl1pPr marL="0" marR="0" indent="0" algn="l" defTabSz="457200" rtl="0" eaLnBrk="1" fontAlgn="auto" latinLnBrk="0" hangingPunct="1">
              <a:lnSpc>
                <a:spcPts val="2500"/>
              </a:lnSpc>
              <a:spcBef>
                <a:spcPts val="0"/>
              </a:spcBef>
              <a:spcAft>
                <a:spcPts val="0"/>
              </a:spcAft>
              <a:buClrTx/>
              <a:buSzTx/>
              <a:buFont typeface="Arial"/>
              <a:buNone/>
              <a:tabLst/>
              <a:defRPr sz="250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p:txBody>
      </p:sp>
      <p:sp>
        <p:nvSpPr>
          <p:cNvPr id="16" name="Content Placeholder 2"/>
          <p:cNvSpPr>
            <a:spLocks noGrp="1"/>
          </p:cNvSpPr>
          <p:nvPr>
            <p:ph idx="15" hasCustomPrompt="1"/>
          </p:nvPr>
        </p:nvSpPr>
        <p:spPr>
          <a:xfrm>
            <a:off x="470827" y="412319"/>
            <a:ext cx="7061891" cy="609273"/>
          </a:xfrm>
          <a:prstGeom prst="rect">
            <a:avLst/>
          </a:prstGeom>
        </p:spPr>
        <p:txBody>
          <a:bodyPr lIns="0" tIns="0" rIns="0" bIns="0">
            <a:noAutofit/>
          </a:bodyPr>
          <a:lstStyle>
            <a:lvl1pPr marL="0" marR="0" indent="0" algn="l" defTabSz="457200" rtl="0" eaLnBrk="1" fontAlgn="auto" latinLnBrk="0" hangingPunct="1">
              <a:lnSpc>
                <a:spcPts val="4200"/>
              </a:lnSpc>
              <a:spcBef>
                <a:spcPts val="0"/>
              </a:spcBef>
              <a:spcAft>
                <a:spcPts val="0"/>
              </a:spcAft>
              <a:buClrTx/>
              <a:buSzTx/>
              <a:buFont typeface="Arial"/>
              <a:buNone/>
              <a:tabLst/>
              <a:defRPr sz="420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Headline</a:t>
            </a:r>
          </a:p>
          <a:p>
            <a:pPr lvl="0"/>
            <a:endParaRPr lang="en-US" dirty="0" smtClean="0"/>
          </a:p>
        </p:txBody>
      </p:sp>
    </p:spTree>
    <p:extLst>
      <p:ext uri="{BB962C8B-B14F-4D97-AF65-F5344CB8AC3E}">
        <p14:creationId xmlns:p14="http://schemas.microsoft.com/office/powerpoint/2010/main" val="11044493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Break - Blue">
    <p:spTree>
      <p:nvGrpSpPr>
        <p:cNvPr id="1" name=""/>
        <p:cNvGrpSpPr/>
        <p:nvPr/>
      </p:nvGrpSpPr>
      <p:grpSpPr>
        <a:xfrm>
          <a:off x="0" y="0"/>
          <a:ext cx="0" cy="0"/>
          <a:chOff x="0" y="0"/>
          <a:chExt cx="0" cy="0"/>
        </a:xfrm>
      </p:grpSpPr>
      <p:sp>
        <p:nvSpPr>
          <p:cNvPr id="6" name="Rectangle 5"/>
          <p:cNvSpPr/>
          <p:nvPr/>
        </p:nvSpPr>
        <p:spPr>
          <a:xfrm>
            <a:off x="8773462" y="2"/>
            <a:ext cx="376237" cy="5720695"/>
          </a:xfrm>
          <a:prstGeom prst="rect">
            <a:avLst/>
          </a:prstGeom>
          <a:no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16B6FF"/>
                </a:solidFill>
              </a:rPr>
              <a:t> </a:t>
            </a:r>
            <a:endParaRPr lang="en-US" dirty="0">
              <a:solidFill>
                <a:srgbClr val="16B6FF"/>
              </a:solidFill>
            </a:endParaRPr>
          </a:p>
        </p:txBody>
      </p:sp>
      <p:sp>
        <p:nvSpPr>
          <p:cNvPr id="7" name="Rectangle 6"/>
          <p:cNvSpPr/>
          <p:nvPr/>
        </p:nvSpPr>
        <p:spPr>
          <a:xfrm>
            <a:off x="0" y="0"/>
            <a:ext cx="8767644" cy="5734820"/>
          </a:xfrm>
          <a:prstGeom prst="rect">
            <a:avLst/>
          </a:prstGeom>
          <a:solidFill>
            <a:srgbClr val="16B6FF"/>
          </a:solidFill>
          <a:ln>
            <a:no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16B6FF"/>
                </a:solidFill>
              </a:rPr>
              <a:t> </a:t>
            </a:r>
            <a:endParaRPr lang="en-US" dirty="0">
              <a:solidFill>
                <a:srgbClr val="16B6FF"/>
              </a:solidFill>
            </a:endParaRPr>
          </a:p>
        </p:txBody>
      </p:sp>
      <p:pic>
        <p:nvPicPr>
          <p:cNvPr id="9" name="Picture 8"/>
          <p:cNvPicPr>
            <a:picLocks noChangeAspect="1"/>
          </p:cNvPicPr>
          <p:nvPr/>
        </p:nvPicPr>
        <p:blipFill>
          <a:blip r:embed="rId2">
            <a:alphaModFix amt="31000"/>
            <a:extLst>
              <a:ext uri="{28A0092B-C50C-407E-A947-70E740481C1C}">
                <a14:useLocalDpi xmlns:a14="http://schemas.microsoft.com/office/drawing/2010/main" val="0"/>
              </a:ext>
            </a:extLst>
          </a:blip>
          <a:stretch>
            <a:fillRect/>
          </a:stretch>
        </p:blipFill>
        <p:spPr>
          <a:xfrm>
            <a:off x="485423" y="4885357"/>
            <a:ext cx="808175" cy="592662"/>
          </a:xfrm>
          <a:prstGeom prst="rect">
            <a:avLst/>
          </a:prstGeom>
        </p:spPr>
      </p:pic>
      <p:sp>
        <p:nvSpPr>
          <p:cNvPr id="14"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solidFill>
                  <a:srgbClr val="E06B32"/>
                </a:solidFill>
                <a:latin typeface="Arial"/>
                <a:cs typeface="Arial"/>
              </a:rPr>
              <a:pPr algn="ctr"/>
              <a:t>‹#›</a:t>
            </a:fld>
            <a:endParaRPr lang="en-US" dirty="0">
              <a:solidFill>
                <a:srgbClr val="E06B32"/>
              </a:solidFill>
              <a:latin typeface="Arial"/>
              <a:cs typeface="Arial"/>
            </a:endParaRPr>
          </a:p>
        </p:txBody>
      </p:sp>
      <p:sp>
        <p:nvSpPr>
          <p:cNvPr id="15" name="Content Placeholder 2"/>
          <p:cNvSpPr>
            <a:spLocks noGrp="1"/>
          </p:cNvSpPr>
          <p:nvPr>
            <p:ph idx="14" hasCustomPrompt="1"/>
          </p:nvPr>
        </p:nvSpPr>
        <p:spPr>
          <a:xfrm>
            <a:off x="485425" y="1053472"/>
            <a:ext cx="7061891" cy="2832202"/>
          </a:xfrm>
          <a:prstGeom prst="rect">
            <a:avLst/>
          </a:prstGeom>
        </p:spPr>
        <p:txBody>
          <a:bodyPr lIns="0" tIns="0" rIns="0" bIns="0">
            <a:noAutofit/>
          </a:bodyPr>
          <a:lstStyle>
            <a:lvl1pPr marL="0" marR="0" indent="0" algn="l" defTabSz="457200" rtl="0" eaLnBrk="1" fontAlgn="auto" latinLnBrk="0" hangingPunct="1">
              <a:lnSpc>
                <a:spcPts val="2500"/>
              </a:lnSpc>
              <a:spcBef>
                <a:spcPts val="0"/>
              </a:spcBef>
              <a:spcAft>
                <a:spcPts val="0"/>
              </a:spcAft>
              <a:buClrTx/>
              <a:buSzTx/>
              <a:buFont typeface="Arial"/>
              <a:buNone/>
              <a:tabLst/>
              <a:defRPr sz="250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p:txBody>
      </p:sp>
      <p:sp>
        <p:nvSpPr>
          <p:cNvPr id="16" name="Content Placeholder 2"/>
          <p:cNvSpPr>
            <a:spLocks noGrp="1"/>
          </p:cNvSpPr>
          <p:nvPr>
            <p:ph idx="15" hasCustomPrompt="1"/>
          </p:nvPr>
        </p:nvSpPr>
        <p:spPr>
          <a:xfrm>
            <a:off x="470827" y="412319"/>
            <a:ext cx="7061891" cy="609273"/>
          </a:xfrm>
          <a:prstGeom prst="rect">
            <a:avLst/>
          </a:prstGeom>
        </p:spPr>
        <p:txBody>
          <a:bodyPr lIns="0" tIns="0" rIns="0" bIns="0">
            <a:noAutofit/>
          </a:bodyPr>
          <a:lstStyle>
            <a:lvl1pPr marL="0" marR="0" indent="0" algn="l" defTabSz="457200" rtl="0" eaLnBrk="1" fontAlgn="auto" latinLnBrk="0" hangingPunct="1">
              <a:lnSpc>
                <a:spcPts val="4200"/>
              </a:lnSpc>
              <a:spcBef>
                <a:spcPts val="0"/>
              </a:spcBef>
              <a:spcAft>
                <a:spcPts val="0"/>
              </a:spcAft>
              <a:buClrTx/>
              <a:buSzTx/>
              <a:buFont typeface="Arial"/>
              <a:buNone/>
              <a:tabLst/>
              <a:defRPr sz="420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Headline</a:t>
            </a:r>
          </a:p>
          <a:p>
            <a:pPr lvl="0"/>
            <a:endParaRPr lang="en-US" dirty="0" smtClean="0"/>
          </a:p>
        </p:txBody>
      </p:sp>
    </p:spTree>
    <p:extLst>
      <p:ext uri="{BB962C8B-B14F-4D97-AF65-F5344CB8AC3E}">
        <p14:creationId xmlns:p14="http://schemas.microsoft.com/office/powerpoint/2010/main" val="27308607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2 Video Screenshots">
    <p:spTree>
      <p:nvGrpSpPr>
        <p:cNvPr id="1" name=""/>
        <p:cNvGrpSpPr/>
        <p:nvPr/>
      </p:nvGrpSpPr>
      <p:grpSpPr>
        <a:xfrm>
          <a:off x="0" y="0"/>
          <a:ext cx="0" cy="0"/>
          <a:chOff x="0" y="0"/>
          <a:chExt cx="0" cy="0"/>
        </a:xfrm>
      </p:grpSpPr>
      <p:pic>
        <p:nvPicPr>
          <p:cNvPr id="2" name="Picture 1" descr="screenshot.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685193" y="1422472"/>
            <a:ext cx="7619492" cy="2718635"/>
          </a:xfrm>
          <a:prstGeom prst="rect">
            <a:avLst/>
          </a:prstGeom>
        </p:spPr>
      </p:pic>
      <p:sp>
        <p:nvSpPr>
          <p:cNvPr id="8" name="Rectangle 7"/>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9"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0" name="Picture 9"/>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11" name="Straight Connector 10"/>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2"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pic>
        <p:nvPicPr>
          <p:cNvPr id="25" name="Picture 24"/>
          <p:cNvPicPr>
            <a:picLocks noChangeAspect="1"/>
          </p:cNvPicPr>
          <p:nvPr/>
        </p:nvPicPr>
        <p:blipFill>
          <a:blip r:embed="rId4" cstate="email">
            <a:extLst>
              <a:ext uri="{28A0092B-C50C-407E-A947-70E740481C1C}">
                <a14:useLocalDpi xmlns:a14="http://schemas.microsoft.com/office/drawing/2010/main" val="0"/>
              </a:ext>
            </a:extLst>
          </a:blip>
          <a:stretch>
            <a:fillRect/>
          </a:stretch>
        </p:blipFill>
        <p:spPr>
          <a:xfrm rot="10800000" flipV="1">
            <a:off x="-4" y="4073736"/>
            <a:ext cx="8767765" cy="1145360"/>
          </a:xfrm>
          <a:prstGeom prst="rect">
            <a:avLst/>
          </a:prstGeom>
        </p:spPr>
      </p:pic>
      <p:sp>
        <p:nvSpPr>
          <p:cNvPr id="6" name="Content Placeholder 2"/>
          <p:cNvSpPr>
            <a:spLocks noGrp="1"/>
          </p:cNvSpPr>
          <p:nvPr>
            <p:ph sz="half" idx="1" hasCustomPrompt="1"/>
          </p:nvPr>
        </p:nvSpPr>
        <p:spPr>
          <a:xfrm>
            <a:off x="738345" y="1781688"/>
            <a:ext cx="3650900" cy="2286000"/>
          </a:xfrm>
          <a:effectLst>
            <a:reflection stA="25000" endPos="25000" dir="5400000" sy="-100000" algn="bl" rotWithShape="0"/>
          </a:effectLst>
        </p:spPr>
        <p:txBody>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baseline="0">
                <a:solidFill>
                  <a:schemeClr val="tx1">
                    <a:lumMod val="65000"/>
                    <a:lumOff val="35000"/>
                  </a:schemeClr>
                </a:solidFill>
                <a:latin typeface="Arial"/>
                <a:cs typeface="Aria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smtClean="0"/>
              <a:t>Screenshot: 4w x 2.5h</a:t>
            </a:r>
          </a:p>
          <a:p>
            <a:pPr lvl="0"/>
            <a:endParaRPr lang="en-US" dirty="0"/>
          </a:p>
        </p:txBody>
      </p:sp>
      <p:sp>
        <p:nvSpPr>
          <p:cNvPr id="27" name="Content Placeholder 2"/>
          <p:cNvSpPr>
            <a:spLocks noGrp="1"/>
          </p:cNvSpPr>
          <p:nvPr>
            <p:ph sz="half" idx="10" hasCustomPrompt="1"/>
          </p:nvPr>
        </p:nvSpPr>
        <p:spPr>
          <a:xfrm>
            <a:off x="4583079" y="1781688"/>
            <a:ext cx="3650900" cy="2286000"/>
          </a:xfrm>
          <a:effectLst>
            <a:reflection stA="25000" endPos="25000" dir="5400000" sy="-100000" algn="bl" rotWithShape="0"/>
          </a:effectLst>
        </p:spPr>
        <p:txBody>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200" baseline="0">
                <a:solidFill>
                  <a:schemeClr val="tx1">
                    <a:lumMod val="65000"/>
                    <a:lumOff val="35000"/>
                  </a:schemeClr>
                </a:solidFill>
                <a:latin typeface="Arial"/>
                <a:cs typeface="Arial"/>
              </a:defRPr>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smtClean="0"/>
              <a:t>Screenshot: 4w x 2.5h</a:t>
            </a:r>
          </a:p>
          <a:p>
            <a:pPr lvl="0"/>
            <a:endParaRPr lang="en-US" dirty="0"/>
          </a:p>
        </p:txBody>
      </p:sp>
    </p:spTree>
    <p:extLst>
      <p:ext uri="{BB962C8B-B14F-4D97-AF65-F5344CB8AC3E}">
        <p14:creationId xmlns:p14="http://schemas.microsoft.com/office/powerpoint/2010/main" val="9096931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Sm Boxes w Subheaders">
    <p:spTree>
      <p:nvGrpSpPr>
        <p:cNvPr id="1" name=""/>
        <p:cNvGrpSpPr/>
        <p:nvPr/>
      </p:nvGrpSpPr>
      <p:grpSpPr>
        <a:xfrm>
          <a:off x="0" y="0"/>
          <a:ext cx="0" cy="0"/>
          <a:chOff x="0" y="0"/>
          <a:chExt cx="0" cy="0"/>
        </a:xfrm>
      </p:grpSpPr>
      <p:sp>
        <p:nvSpPr>
          <p:cNvPr id="9" name="Rectangle 8"/>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0"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1" name="Picture 10"/>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sp>
        <p:nvSpPr>
          <p:cNvPr id="12" name="Content Placeholder 2"/>
          <p:cNvSpPr>
            <a:spLocks noGrp="1"/>
          </p:cNvSpPr>
          <p:nvPr>
            <p:ph idx="14" hasCustomPrompt="1"/>
          </p:nvPr>
        </p:nvSpPr>
        <p:spPr>
          <a:xfrm>
            <a:off x="485422" y="3649267"/>
            <a:ext cx="2453116" cy="117115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3"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4" name="Content Placeholder 2"/>
          <p:cNvSpPr>
            <a:spLocks noGrp="1"/>
          </p:cNvSpPr>
          <p:nvPr>
            <p:ph idx="17" hasCustomPrompt="1"/>
          </p:nvPr>
        </p:nvSpPr>
        <p:spPr>
          <a:xfrm>
            <a:off x="477524" y="3256417"/>
            <a:ext cx="2461017" cy="234054"/>
          </a:xfrm>
          <a:prstGeom prst="rect">
            <a:avLst/>
          </a:prstGeom>
        </p:spPr>
        <p:txBody>
          <a:bodyPr lIns="0" tIns="0" rIns="0" bIns="0"/>
          <a:lstStyle>
            <a:lvl1pPr marL="0" marR="0" indent="0" algn="l" defTabSz="457200" rtl="0" eaLnBrk="1" fontAlgn="auto" latinLnBrk="0" hangingPunct="1">
              <a:lnSpc>
                <a:spcPct val="1000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a:t>
            </a:r>
          </a:p>
          <a:p>
            <a:pPr lvl="0"/>
            <a:endParaRPr lang="en-US" dirty="0" smtClean="0"/>
          </a:p>
        </p:txBody>
      </p:sp>
      <p:cxnSp>
        <p:nvCxnSpPr>
          <p:cNvPr id="15" name="Straight Connector 14"/>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a:spLocks noGrp="1"/>
          </p:cNvSpPr>
          <p:nvPr>
            <p:ph idx="18" hasCustomPrompt="1"/>
          </p:nvPr>
        </p:nvSpPr>
        <p:spPr>
          <a:xfrm>
            <a:off x="3208302" y="3649267"/>
            <a:ext cx="2453116" cy="117115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7" name="Content Placeholder 2"/>
          <p:cNvSpPr>
            <a:spLocks noGrp="1"/>
          </p:cNvSpPr>
          <p:nvPr>
            <p:ph idx="19" hasCustomPrompt="1"/>
          </p:nvPr>
        </p:nvSpPr>
        <p:spPr>
          <a:xfrm>
            <a:off x="3200404" y="3256417"/>
            <a:ext cx="2461017" cy="234054"/>
          </a:xfrm>
          <a:prstGeom prst="rect">
            <a:avLst/>
          </a:prstGeom>
        </p:spPr>
        <p:txBody>
          <a:bodyPr lIns="0" tIns="0" rIns="0" bIns="0"/>
          <a:lstStyle>
            <a:lvl1pPr marL="0" marR="0" indent="0" algn="l" defTabSz="457200" rtl="0" eaLnBrk="1" fontAlgn="auto" latinLnBrk="0" hangingPunct="1">
              <a:lnSpc>
                <a:spcPct val="1000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a:t>
            </a:r>
          </a:p>
          <a:p>
            <a:pPr lvl="0"/>
            <a:endParaRPr lang="en-US" dirty="0" smtClean="0"/>
          </a:p>
        </p:txBody>
      </p:sp>
      <p:sp>
        <p:nvSpPr>
          <p:cNvPr id="18" name="Content Placeholder 2"/>
          <p:cNvSpPr>
            <a:spLocks noGrp="1"/>
          </p:cNvSpPr>
          <p:nvPr>
            <p:ph idx="20" hasCustomPrompt="1"/>
          </p:nvPr>
        </p:nvSpPr>
        <p:spPr>
          <a:xfrm>
            <a:off x="5951502" y="3649267"/>
            <a:ext cx="2453116" cy="117115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9" name="Content Placeholder 2"/>
          <p:cNvSpPr>
            <a:spLocks noGrp="1"/>
          </p:cNvSpPr>
          <p:nvPr>
            <p:ph idx="21" hasCustomPrompt="1"/>
          </p:nvPr>
        </p:nvSpPr>
        <p:spPr>
          <a:xfrm>
            <a:off x="5943604" y="3256417"/>
            <a:ext cx="2461017" cy="234054"/>
          </a:xfrm>
          <a:prstGeom prst="rect">
            <a:avLst/>
          </a:prstGeom>
        </p:spPr>
        <p:txBody>
          <a:bodyPr lIns="0" tIns="0" rIns="0" bIns="0"/>
          <a:lstStyle>
            <a:lvl1pPr marL="0" marR="0" indent="0" algn="l" defTabSz="457200" rtl="0" eaLnBrk="1" fontAlgn="auto" latinLnBrk="0" hangingPunct="1">
              <a:lnSpc>
                <a:spcPct val="1000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a:t>
            </a:r>
          </a:p>
          <a:p>
            <a:pPr lvl="0"/>
            <a:endParaRPr lang="en-US" dirty="0" smtClean="0"/>
          </a:p>
        </p:txBody>
      </p:sp>
    </p:spTree>
    <p:extLst>
      <p:ext uri="{BB962C8B-B14F-4D97-AF65-F5344CB8AC3E}">
        <p14:creationId xmlns:p14="http://schemas.microsoft.com/office/powerpoint/2010/main" val="39557715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3 Sm Boxes w Subhead, Dividers">
    <p:spTree>
      <p:nvGrpSpPr>
        <p:cNvPr id="1" name=""/>
        <p:cNvGrpSpPr/>
        <p:nvPr/>
      </p:nvGrpSpPr>
      <p:grpSpPr>
        <a:xfrm>
          <a:off x="0" y="0"/>
          <a:ext cx="0" cy="0"/>
          <a:chOff x="0" y="0"/>
          <a:chExt cx="0" cy="0"/>
        </a:xfrm>
      </p:grpSpPr>
      <p:cxnSp>
        <p:nvCxnSpPr>
          <p:cNvPr id="6" name="Straight Connector 5"/>
          <p:cNvCxnSpPr/>
          <p:nvPr/>
        </p:nvCxnSpPr>
        <p:spPr>
          <a:xfrm>
            <a:off x="485421" y="3863809"/>
            <a:ext cx="2453116" cy="0"/>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3216176" y="3863809"/>
            <a:ext cx="2453116" cy="0"/>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5952525" y="3863809"/>
            <a:ext cx="2453116" cy="0"/>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sp>
        <p:nvSpPr>
          <p:cNvPr id="9" name="Rectangle 8"/>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0"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1" name="Picture 10"/>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sp>
        <p:nvSpPr>
          <p:cNvPr id="12" name="Content Placeholder 2"/>
          <p:cNvSpPr>
            <a:spLocks noGrp="1"/>
          </p:cNvSpPr>
          <p:nvPr>
            <p:ph idx="14" hasCustomPrompt="1"/>
          </p:nvPr>
        </p:nvSpPr>
        <p:spPr>
          <a:xfrm>
            <a:off x="485422" y="3941131"/>
            <a:ext cx="2453116" cy="117115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3"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4" name="Content Placeholder 2"/>
          <p:cNvSpPr>
            <a:spLocks noGrp="1"/>
          </p:cNvSpPr>
          <p:nvPr>
            <p:ph idx="17" hasCustomPrompt="1"/>
          </p:nvPr>
        </p:nvSpPr>
        <p:spPr>
          <a:xfrm>
            <a:off x="477524" y="3548281"/>
            <a:ext cx="2461017" cy="234054"/>
          </a:xfrm>
          <a:prstGeom prst="rect">
            <a:avLst/>
          </a:prstGeom>
        </p:spPr>
        <p:txBody>
          <a:bodyPr lIns="0" tIns="0" rIns="0" bIns="0"/>
          <a:lstStyle>
            <a:lvl1pPr marL="0" marR="0" indent="0" algn="l" defTabSz="457200" rtl="0" eaLnBrk="1" fontAlgn="auto" latinLnBrk="0" hangingPunct="1">
              <a:lnSpc>
                <a:spcPct val="1000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a:t>
            </a:r>
          </a:p>
          <a:p>
            <a:pPr lvl="0"/>
            <a:endParaRPr lang="en-US" dirty="0" smtClean="0"/>
          </a:p>
        </p:txBody>
      </p:sp>
      <p:cxnSp>
        <p:nvCxnSpPr>
          <p:cNvPr id="16" name="Straight Connector 15"/>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7" name="Content Placeholder 2"/>
          <p:cNvSpPr>
            <a:spLocks noGrp="1"/>
          </p:cNvSpPr>
          <p:nvPr>
            <p:ph idx="18" hasCustomPrompt="1"/>
          </p:nvPr>
        </p:nvSpPr>
        <p:spPr>
          <a:xfrm>
            <a:off x="3208302" y="3941131"/>
            <a:ext cx="2453116" cy="117115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a:p>
            <a:pPr lvl="0"/>
            <a:endParaRPr lang="en-US" dirty="0" smtClean="0"/>
          </a:p>
        </p:txBody>
      </p:sp>
      <p:sp>
        <p:nvSpPr>
          <p:cNvPr id="18" name="Content Placeholder 2"/>
          <p:cNvSpPr>
            <a:spLocks noGrp="1"/>
          </p:cNvSpPr>
          <p:nvPr>
            <p:ph idx="19" hasCustomPrompt="1"/>
          </p:nvPr>
        </p:nvSpPr>
        <p:spPr>
          <a:xfrm>
            <a:off x="3200404" y="3548281"/>
            <a:ext cx="2461017" cy="234054"/>
          </a:xfrm>
          <a:prstGeom prst="rect">
            <a:avLst/>
          </a:prstGeom>
        </p:spPr>
        <p:txBody>
          <a:bodyPr lIns="0" tIns="0" rIns="0" bIns="0"/>
          <a:lstStyle>
            <a:lvl1pPr marL="0" marR="0" indent="0" algn="l" defTabSz="457200" rtl="0" eaLnBrk="1" fontAlgn="auto" latinLnBrk="0" hangingPunct="1">
              <a:lnSpc>
                <a:spcPct val="1000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a:t>
            </a:r>
          </a:p>
          <a:p>
            <a:pPr lvl="0"/>
            <a:endParaRPr lang="en-US" dirty="0" smtClean="0"/>
          </a:p>
        </p:txBody>
      </p:sp>
      <p:sp>
        <p:nvSpPr>
          <p:cNvPr id="19" name="Content Placeholder 2"/>
          <p:cNvSpPr>
            <a:spLocks noGrp="1"/>
          </p:cNvSpPr>
          <p:nvPr>
            <p:ph idx="20" hasCustomPrompt="1"/>
          </p:nvPr>
        </p:nvSpPr>
        <p:spPr>
          <a:xfrm>
            <a:off x="5951502" y="3941131"/>
            <a:ext cx="2453116" cy="117115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0" name="Content Placeholder 2"/>
          <p:cNvSpPr>
            <a:spLocks noGrp="1"/>
          </p:cNvSpPr>
          <p:nvPr>
            <p:ph idx="21" hasCustomPrompt="1"/>
          </p:nvPr>
        </p:nvSpPr>
        <p:spPr>
          <a:xfrm>
            <a:off x="5943604" y="3548281"/>
            <a:ext cx="2461017" cy="234054"/>
          </a:xfrm>
          <a:prstGeom prst="rect">
            <a:avLst/>
          </a:prstGeom>
        </p:spPr>
        <p:txBody>
          <a:bodyPr lIns="0" tIns="0" rIns="0" bIns="0"/>
          <a:lstStyle>
            <a:lvl1pPr marL="0" marR="0" indent="0" algn="l" defTabSz="457200" rtl="0" eaLnBrk="1" fontAlgn="auto" latinLnBrk="0" hangingPunct="1">
              <a:lnSpc>
                <a:spcPct val="1000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a:t>
            </a:r>
          </a:p>
          <a:p>
            <a:pPr lvl="0"/>
            <a:endParaRPr lang="en-US" dirty="0" smtClean="0"/>
          </a:p>
        </p:txBody>
      </p:sp>
    </p:spTree>
    <p:extLst>
      <p:ext uri="{BB962C8B-B14F-4D97-AF65-F5344CB8AC3E}">
        <p14:creationId xmlns:p14="http://schemas.microsoft.com/office/powerpoint/2010/main" val="293736578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Left Side Regular Text">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3" name="Content Placeholder 2"/>
          <p:cNvSpPr>
            <a:spLocks noGrp="1"/>
          </p:cNvSpPr>
          <p:nvPr>
            <p:ph idx="16" hasCustomPrompt="1"/>
          </p:nvPr>
        </p:nvSpPr>
        <p:spPr>
          <a:xfrm>
            <a:off x="471083" y="1361485"/>
            <a:ext cx="2464387" cy="3771636"/>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Tree>
    <p:extLst>
      <p:ext uri="{BB962C8B-B14F-4D97-AF65-F5344CB8AC3E}">
        <p14:creationId xmlns:p14="http://schemas.microsoft.com/office/powerpoint/2010/main" val="83913171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hank You slide">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5" name="Content Placeholder 2"/>
          <p:cNvSpPr>
            <a:spLocks noGrp="1"/>
          </p:cNvSpPr>
          <p:nvPr>
            <p:ph idx="14" hasCustomPrompt="1"/>
          </p:nvPr>
        </p:nvSpPr>
        <p:spPr>
          <a:xfrm>
            <a:off x="5951289" y="4165177"/>
            <a:ext cx="2451266" cy="905417"/>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Name in Orange</a:t>
            </a:r>
          </a:p>
          <a:p>
            <a:pPr lvl="0"/>
            <a:r>
              <a:rPr lang="en-US" dirty="0" smtClean="0"/>
              <a:t>Title in Gray</a:t>
            </a:r>
          </a:p>
          <a:p>
            <a:pPr lvl="0"/>
            <a:r>
              <a:rPr lang="en-US" dirty="0" smtClean="0"/>
              <a:t>E in Orange</a:t>
            </a:r>
          </a:p>
          <a:p>
            <a:pPr lvl="0"/>
            <a:r>
              <a:rPr lang="en-US" dirty="0" smtClean="0"/>
              <a:t>P in Orange</a:t>
            </a:r>
          </a:p>
          <a:p>
            <a:pPr lvl="0"/>
            <a:endParaRPr lang="en-US" dirty="0" smtClean="0"/>
          </a:p>
        </p:txBody>
      </p:sp>
      <p:sp>
        <p:nvSpPr>
          <p:cNvPr id="17" name="Content Placeholder 3"/>
          <p:cNvSpPr>
            <a:spLocks noGrp="1"/>
          </p:cNvSpPr>
          <p:nvPr>
            <p:ph sz="half" idx="24" hasCustomPrompt="1"/>
          </p:nvPr>
        </p:nvSpPr>
        <p:spPr>
          <a:xfrm>
            <a:off x="462384" y="1947335"/>
            <a:ext cx="5267262" cy="1289556"/>
          </a:xfrm>
        </p:spPr>
        <p:txBody>
          <a:bodyPr anchor="t">
            <a:noAutofit/>
          </a:bodyPr>
          <a:lstStyle>
            <a:lvl1pPr marL="0" indent="0">
              <a:buNone/>
              <a:defRPr sz="6800" b="0" spc="-150" baseline="0">
                <a:solidFill>
                  <a:srgbClr val="16B6FF"/>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Thank You!</a:t>
            </a:r>
            <a:endParaRPr lang="en-US" dirty="0"/>
          </a:p>
        </p:txBody>
      </p:sp>
    </p:spTree>
    <p:extLst>
      <p:ext uri="{BB962C8B-B14F-4D97-AF65-F5344CB8AC3E}">
        <p14:creationId xmlns:p14="http://schemas.microsoft.com/office/powerpoint/2010/main" val="885748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2 Ads - 728x90">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1" name="Content Placeholder 2"/>
          <p:cNvSpPr>
            <a:spLocks noGrp="1"/>
          </p:cNvSpPr>
          <p:nvPr>
            <p:ph idx="23" hasCustomPrompt="1"/>
          </p:nvPr>
        </p:nvSpPr>
        <p:spPr>
          <a:xfrm>
            <a:off x="930925" y="2208150"/>
            <a:ext cx="3188314" cy="886563"/>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2" name="Content Placeholder 2"/>
          <p:cNvSpPr>
            <a:spLocks noGrp="1"/>
          </p:cNvSpPr>
          <p:nvPr>
            <p:ph idx="21" hasCustomPrompt="1"/>
          </p:nvPr>
        </p:nvSpPr>
        <p:spPr>
          <a:xfrm>
            <a:off x="930925" y="1361486"/>
            <a:ext cx="5541982" cy="682471"/>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728x90</a:t>
            </a:r>
          </a:p>
          <a:p>
            <a:pPr lvl="0"/>
            <a:endParaRPr lang="en-US" dirty="0" smtClean="0"/>
          </a:p>
        </p:txBody>
      </p:sp>
      <p:sp>
        <p:nvSpPr>
          <p:cNvPr id="13" name="Content Placeholder 2"/>
          <p:cNvSpPr>
            <a:spLocks noGrp="1"/>
          </p:cNvSpPr>
          <p:nvPr>
            <p:ph idx="24" hasCustomPrompt="1"/>
          </p:nvPr>
        </p:nvSpPr>
        <p:spPr>
          <a:xfrm>
            <a:off x="930925" y="4161368"/>
            <a:ext cx="3188314" cy="886563"/>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4" name="Content Placeholder 2"/>
          <p:cNvSpPr>
            <a:spLocks noGrp="1"/>
          </p:cNvSpPr>
          <p:nvPr>
            <p:ph idx="25" hasCustomPrompt="1"/>
          </p:nvPr>
        </p:nvSpPr>
        <p:spPr>
          <a:xfrm>
            <a:off x="930925" y="3314702"/>
            <a:ext cx="5541982" cy="682471"/>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728x90</a:t>
            </a:r>
          </a:p>
          <a:p>
            <a:pPr lvl="0"/>
            <a:endParaRPr lang="en-US" dirty="0" smtClean="0"/>
          </a:p>
        </p:txBody>
      </p:sp>
    </p:spTree>
    <p:extLst>
      <p:ext uri="{BB962C8B-B14F-4D97-AF65-F5344CB8AC3E}">
        <p14:creationId xmlns:p14="http://schemas.microsoft.com/office/powerpoint/2010/main" val="11278191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Content w Bullets">
    <p:spTree>
      <p:nvGrpSpPr>
        <p:cNvPr id="1" name=""/>
        <p:cNvGrpSpPr/>
        <p:nvPr/>
      </p:nvGrpSpPr>
      <p:grpSpPr>
        <a:xfrm>
          <a:off x="0" y="0"/>
          <a:ext cx="0" cy="0"/>
          <a:chOff x="0" y="0"/>
          <a:chExt cx="0" cy="0"/>
        </a:xfrm>
      </p:grpSpPr>
      <p:sp>
        <p:nvSpPr>
          <p:cNvPr id="14" name="Rectangle 13"/>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5"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6" name="Picture 15"/>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17" name="Straight Connector 16"/>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2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23" name="Content Placeholder 2"/>
          <p:cNvSpPr>
            <a:spLocks noGrp="1"/>
          </p:cNvSpPr>
          <p:nvPr>
            <p:ph idx="14" hasCustomPrompt="1"/>
          </p:nvPr>
        </p:nvSpPr>
        <p:spPr>
          <a:xfrm>
            <a:off x="471083" y="1361432"/>
            <a:ext cx="7931473" cy="3788647"/>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Tree>
    <p:extLst>
      <p:ext uri="{BB962C8B-B14F-4D97-AF65-F5344CB8AC3E}">
        <p14:creationId xmlns:p14="http://schemas.microsoft.com/office/powerpoint/2010/main" val="17552135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 Ads - 160x600">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1" name="Content Placeholder 2"/>
          <p:cNvSpPr>
            <a:spLocks noGrp="1"/>
          </p:cNvSpPr>
          <p:nvPr>
            <p:ph idx="23" hasCustomPrompt="1"/>
          </p:nvPr>
        </p:nvSpPr>
        <p:spPr>
          <a:xfrm>
            <a:off x="2027547" y="1361483"/>
            <a:ext cx="1751056" cy="239742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2" name="Content Placeholder 2"/>
          <p:cNvSpPr>
            <a:spLocks noGrp="1"/>
          </p:cNvSpPr>
          <p:nvPr>
            <p:ph idx="25" hasCustomPrompt="1"/>
          </p:nvPr>
        </p:nvSpPr>
        <p:spPr>
          <a:xfrm>
            <a:off x="5380207" y="1361483"/>
            <a:ext cx="1751056" cy="239742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3" name="Content Placeholder 2"/>
          <p:cNvSpPr>
            <a:spLocks noGrp="1"/>
          </p:cNvSpPr>
          <p:nvPr>
            <p:ph idx="22" hasCustomPrompt="1"/>
          </p:nvPr>
        </p:nvSpPr>
        <p:spPr>
          <a:xfrm>
            <a:off x="930925" y="1361483"/>
            <a:ext cx="924012" cy="3456367"/>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160x600</a:t>
            </a:r>
          </a:p>
          <a:p>
            <a:pPr lvl="0"/>
            <a:endParaRPr lang="en-US" dirty="0" smtClean="0"/>
          </a:p>
        </p:txBody>
      </p:sp>
      <p:sp>
        <p:nvSpPr>
          <p:cNvPr id="14" name="Content Placeholder 2"/>
          <p:cNvSpPr>
            <a:spLocks noGrp="1"/>
          </p:cNvSpPr>
          <p:nvPr>
            <p:ph idx="26" hasCustomPrompt="1"/>
          </p:nvPr>
        </p:nvSpPr>
        <p:spPr>
          <a:xfrm>
            <a:off x="4275944" y="1361483"/>
            <a:ext cx="924012" cy="3456367"/>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160x600</a:t>
            </a:r>
          </a:p>
          <a:p>
            <a:pPr lvl="0"/>
            <a:endParaRPr lang="en-US" dirty="0" smtClean="0"/>
          </a:p>
        </p:txBody>
      </p:sp>
    </p:spTree>
    <p:extLst>
      <p:ext uri="{BB962C8B-B14F-4D97-AF65-F5344CB8AC3E}">
        <p14:creationId xmlns:p14="http://schemas.microsoft.com/office/powerpoint/2010/main" val="302971185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3 Ads - Varied">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1" name="Content Placeholder 2"/>
          <p:cNvSpPr>
            <a:spLocks noGrp="1"/>
          </p:cNvSpPr>
          <p:nvPr>
            <p:ph idx="20" hasCustomPrompt="1"/>
          </p:nvPr>
        </p:nvSpPr>
        <p:spPr>
          <a:xfrm>
            <a:off x="930925" y="1361486"/>
            <a:ext cx="2310028" cy="1925024"/>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300x250</a:t>
            </a:r>
          </a:p>
          <a:p>
            <a:pPr lvl="0"/>
            <a:endParaRPr lang="en-US" dirty="0" smtClean="0"/>
          </a:p>
        </p:txBody>
      </p:sp>
      <p:sp>
        <p:nvSpPr>
          <p:cNvPr id="12" name="Content Placeholder 2"/>
          <p:cNvSpPr>
            <a:spLocks noGrp="1"/>
          </p:cNvSpPr>
          <p:nvPr>
            <p:ph idx="21" hasCustomPrompt="1"/>
          </p:nvPr>
        </p:nvSpPr>
        <p:spPr>
          <a:xfrm>
            <a:off x="930925" y="4135381"/>
            <a:ext cx="5541982" cy="682471"/>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728x90</a:t>
            </a:r>
          </a:p>
          <a:p>
            <a:pPr lvl="0"/>
            <a:endParaRPr lang="en-US" dirty="0" smtClean="0"/>
          </a:p>
        </p:txBody>
      </p:sp>
      <p:sp>
        <p:nvSpPr>
          <p:cNvPr id="13" name="Content Placeholder 2"/>
          <p:cNvSpPr>
            <a:spLocks noGrp="1"/>
          </p:cNvSpPr>
          <p:nvPr>
            <p:ph idx="22" hasCustomPrompt="1"/>
          </p:nvPr>
        </p:nvSpPr>
        <p:spPr>
          <a:xfrm>
            <a:off x="6773262" y="1361483"/>
            <a:ext cx="924012" cy="3456367"/>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160x600</a:t>
            </a:r>
          </a:p>
          <a:p>
            <a:pPr lvl="0"/>
            <a:endParaRPr lang="en-US" dirty="0" smtClean="0"/>
          </a:p>
        </p:txBody>
      </p:sp>
      <p:sp>
        <p:nvSpPr>
          <p:cNvPr id="14" name="Content Placeholder 2"/>
          <p:cNvSpPr>
            <a:spLocks noGrp="1"/>
          </p:cNvSpPr>
          <p:nvPr>
            <p:ph idx="23" hasCustomPrompt="1"/>
          </p:nvPr>
        </p:nvSpPr>
        <p:spPr>
          <a:xfrm>
            <a:off x="3637475" y="1361483"/>
            <a:ext cx="2835432" cy="246311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5" name="Content Placeholder 2"/>
          <p:cNvSpPr>
            <a:spLocks noGrp="1"/>
          </p:cNvSpPr>
          <p:nvPr>
            <p:ph idx="24" hasCustomPrompt="1"/>
          </p:nvPr>
        </p:nvSpPr>
        <p:spPr>
          <a:xfrm>
            <a:off x="930925" y="3347401"/>
            <a:ext cx="2310028" cy="316624"/>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300x250</a:t>
            </a:r>
          </a:p>
          <a:p>
            <a:pPr lvl="0"/>
            <a:endParaRPr lang="en-US" dirty="0" smtClean="0"/>
          </a:p>
        </p:txBody>
      </p:sp>
      <p:sp>
        <p:nvSpPr>
          <p:cNvPr id="16" name="Content Placeholder 2"/>
          <p:cNvSpPr>
            <a:spLocks noGrp="1"/>
          </p:cNvSpPr>
          <p:nvPr>
            <p:ph idx="26" hasCustomPrompt="1"/>
          </p:nvPr>
        </p:nvSpPr>
        <p:spPr>
          <a:xfrm>
            <a:off x="6786770" y="4878406"/>
            <a:ext cx="910504" cy="316624"/>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160x600</a:t>
            </a:r>
          </a:p>
          <a:p>
            <a:pPr lvl="0"/>
            <a:endParaRPr lang="en-US" dirty="0" smtClean="0"/>
          </a:p>
        </p:txBody>
      </p:sp>
      <p:sp>
        <p:nvSpPr>
          <p:cNvPr id="17" name="Content Placeholder 2"/>
          <p:cNvSpPr>
            <a:spLocks noGrp="1"/>
          </p:cNvSpPr>
          <p:nvPr>
            <p:ph idx="27" hasCustomPrompt="1"/>
          </p:nvPr>
        </p:nvSpPr>
        <p:spPr>
          <a:xfrm>
            <a:off x="929879" y="4878406"/>
            <a:ext cx="910504" cy="316624"/>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728x90</a:t>
            </a:r>
          </a:p>
          <a:p>
            <a:pPr lvl="0"/>
            <a:endParaRPr lang="en-US" dirty="0" smtClean="0"/>
          </a:p>
        </p:txBody>
      </p:sp>
    </p:spTree>
    <p:extLst>
      <p:ext uri="{BB962C8B-B14F-4D97-AF65-F5344CB8AC3E}">
        <p14:creationId xmlns:p14="http://schemas.microsoft.com/office/powerpoint/2010/main" val="15296008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Objective &amp; Results w Photo">
    <p:spTree>
      <p:nvGrpSpPr>
        <p:cNvPr id="1" name=""/>
        <p:cNvGrpSpPr/>
        <p:nvPr/>
      </p:nvGrpSpPr>
      <p:grpSpPr>
        <a:xfrm>
          <a:off x="0" y="0"/>
          <a:ext cx="0" cy="0"/>
          <a:chOff x="0" y="0"/>
          <a:chExt cx="0" cy="0"/>
        </a:xfrm>
      </p:grpSpPr>
      <p:grpSp>
        <p:nvGrpSpPr>
          <p:cNvPr id="8" name="Group 7"/>
          <p:cNvGrpSpPr/>
          <p:nvPr userDrawn="1"/>
        </p:nvGrpSpPr>
        <p:grpSpPr>
          <a:xfrm>
            <a:off x="5791200" y="1"/>
            <a:ext cx="3361440" cy="5722504"/>
            <a:chOff x="5791200" y="0"/>
            <a:chExt cx="3361440" cy="5722504"/>
          </a:xfrm>
        </p:grpSpPr>
        <p:sp>
          <p:nvSpPr>
            <p:cNvPr id="9" name="Rectangle 8"/>
            <p:cNvSpPr/>
            <p:nvPr/>
          </p:nvSpPr>
          <p:spPr>
            <a:xfrm>
              <a:off x="5791200" y="0"/>
              <a:ext cx="2980267" cy="5722504"/>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16B6FF"/>
                </a:solidFill>
              </a:endParaRPr>
            </a:p>
          </p:txBody>
        </p:sp>
        <p:sp>
          <p:nvSpPr>
            <p:cNvPr id="10" name="Rectangle 9"/>
            <p:cNvSpPr/>
            <p:nvPr/>
          </p:nvSpPr>
          <p:spPr>
            <a:xfrm>
              <a:off x="8771467" y="0"/>
              <a:ext cx="381173" cy="1256027"/>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16B6FF"/>
                </a:solidFill>
              </a:endParaRPr>
            </a:p>
          </p:txBody>
        </p:sp>
      </p:grpSp>
      <p:sp>
        <p:nvSpPr>
          <p:cNvPr id="11" name="Rectangle 10"/>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2"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3" name="Picture 1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sp>
        <p:nvSpPr>
          <p:cNvPr id="15" name="Title 1"/>
          <p:cNvSpPr>
            <a:spLocks noGrp="1"/>
          </p:cNvSpPr>
          <p:nvPr>
            <p:ph type="title"/>
          </p:nvPr>
        </p:nvSpPr>
        <p:spPr>
          <a:xfrm>
            <a:off x="471083" y="215559"/>
            <a:ext cx="5320121"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6" name="Content Placeholder 2"/>
          <p:cNvSpPr>
            <a:spLocks noGrp="1"/>
          </p:cNvSpPr>
          <p:nvPr>
            <p:ph idx="14" hasCustomPrompt="1"/>
          </p:nvPr>
        </p:nvSpPr>
        <p:spPr>
          <a:xfrm>
            <a:off x="5934354" y="1750741"/>
            <a:ext cx="2539592" cy="3771636"/>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8" name="Content Placeholder 2"/>
          <p:cNvSpPr>
            <a:spLocks noGrp="1"/>
          </p:cNvSpPr>
          <p:nvPr>
            <p:ph idx="19" hasCustomPrompt="1"/>
          </p:nvPr>
        </p:nvSpPr>
        <p:spPr>
          <a:xfrm>
            <a:off x="5934353" y="1316864"/>
            <a:ext cx="253959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Results</a:t>
            </a:r>
          </a:p>
          <a:p>
            <a:pPr lvl="0"/>
            <a:endParaRPr lang="en-US" dirty="0" smtClean="0"/>
          </a:p>
        </p:txBody>
      </p:sp>
      <p:sp>
        <p:nvSpPr>
          <p:cNvPr id="20" name="Content Placeholder 2"/>
          <p:cNvSpPr>
            <a:spLocks noGrp="1"/>
          </p:cNvSpPr>
          <p:nvPr>
            <p:ph idx="20" hasCustomPrompt="1"/>
          </p:nvPr>
        </p:nvSpPr>
        <p:spPr>
          <a:xfrm>
            <a:off x="4" y="1273766"/>
            <a:ext cx="5791199" cy="1905939"/>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Photo</a:t>
            </a:r>
          </a:p>
          <a:p>
            <a:pPr lvl="0"/>
            <a:endParaRPr lang="en-US" dirty="0" smtClean="0"/>
          </a:p>
        </p:txBody>
      </p:sp>
      <p:sp>
        <p:nvSpPr>
          <p:cNvPr id="21" name="Content Placeholder 2"/>
          <p:cNvSpPr>
            <a:spLocks noGrp="1"/>
          </p:cNvSpPr>
          <p:nvPr>
            <p:ph idx="21" hasCustomPrompt="1"/>
          </p:nvPr>
        </p:nvSpPr>
        <p:spPr>
          <a:xfrm>
            <a:off x="462386" y="3728332"/>
            <a:ext cx="5184323" cy="1470987"/>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32" name="Content Placeholder 2"/>
          <p:cNvSpPr>
            <a:spLocks noGrp="1"/>
          </p:cNvSpPr>
          <p:nvPr>
            <p:ph idx="23" hasCustomPrompt="1"/>
          </p:nvPr>
        </p:nvSpPr>
        <p:spPr>
          <a:xfrm>
            <a:off x="470065" y="3319318"/>
            <a:ext cx="253959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Objective</a:t>
            </a:r>
          </a:p>
        </p:txBody>
      </p:sp>
    </p:spTree>
    <p:extLst>
      <p:ext uri="{BB962C8B-B14F-4D97-AF65-F5344CB8AC3E}">
        <p14:creationId xmlns:p14="http://schemas.microsoft.com/office/powerpoint/2010/main" val="32943347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Logo Full Page">
    <p:spTree>
      <p:nvGrpSpPr>
        <p:cNvPr id="1" name=""/>
        <p:cNvGrpSpPr/>
        <p:nvPr/>
      </p:nvGrpSpPr>
      <p:grpSpPr>
        <a:xfrm>
          <a:off x="0" y="0"/>
          <a:ext cx="0" cy="0"/>
          <a:chOff x="0" y="0"/>
          <a:chExt cx="0" cy="0"/>
        </a:xfrm>
      </p:grpSpPr>
      <p:sp>
        <p:nvSpPr>
          <p:cNvPr id="9" name="Rectangle 8"/>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0"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1" name="Picture 10"/>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12" name="Straight Connector 11"/>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5" name="Title 1"/>
          <p:cNvSpPr>
            <a:spLocks noGrp="1"/>
          </p:cNvSpPr>
          <p:nvPr>
            <p:ph type="title" hasCustomPrompt="1"/>
          </p:nvPr>
        </p:nvSpPr>
        <p:spPr>
          <a:xfrm>
            <a:off x="471083" y="378991"/>
            <a:ext cx="7931475" cy="501414"/>
          </a:xfrm>
          <a:prstGeom prst="rect">
            <a:avLst/>
          </a:prstGeom>
        </p:spPr>
        <p:txBody>
          <a:bodyPr lIns="0" tIns="0" rIns="0" bIns="0" anchor="t" anchorCtr="0"/>
          <a:lstStyle>
            <a:lvl1pPr algn="l">
              <a:lnSpc>
                <a:spcPts val="2740"/>
              </a:lnSpc>
              <a:defRPr sz="2800">
                <a:solidFill>
                  <a:srgbClr val="16B6FF"/>
                </a:solidFill>
                <a:latin typeface="Arial"/>
                <a:cs typeface="Arial"/>
              </a:defRPr>
            </a:lvl1pPr>
          </a:lstStyle>
          <a:p>
            <a:r>
              <a:rPr lang="en-US" dirty="0" smtClean="0"/>
              <a:t>Click to edit Master title style</a:t>
            </a:r>
            <a:br>
              <a:rPr lang="en-US" dirty="0" smtClean="0"/>
            </a:br>
            <a:endParaRPr lang="en-US" dirty="0"/>
          </a:p>
        </p:txBody>
      </p:sp>
      <p:sp>
        <p:nvSpPr>
          <p:cNvPr id="28" name="Content Placeholder 2"/>
          <p:cNvSpPr>
            <a:spLocks noGrp="1"/>
          </p:cNvSpPr>
          <p:nvPr>
            <p:ph idx="14" hasCustomPrompt="1"/>
          </p:nvPr>
        </p:nvSpPr>
        <p:spPr>
          <a:xfrm>
            <a:off x="462386" y="150377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cxnSp>
        <p:nvCxnSpPr>
          <p:cNvPr id="14" name="Straight Connector 13"/>
          <p:cNvCxnSpPr/>
          <p:nvPr/>
        </p:nvCxnSpPr>
        <p:spPr>
          <a:xfrm>
            <a:off x="471083" y="2305904"/>
            <a:ext cx="7833377" cy="0"/>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71083" y="3134274"/>
            <a:ext cx="7833377" cy="0"/>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471083" y="3957080"/>
            <a:ext cx="7833377" cy="0"/>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471083" y="4833765"/>
            <a:ext cx="7833377" cy="0"/>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sp>
        <p:nvSpPr>
          <p:cNvPr id="20" name="Content Placeholder 2"/>
          <p:cNvSpPr>
            <a:spLocks noGrp="1"/>
          </p:cNvSpPr>
          <p:nvPr>
            <p:ph idx="15" hasCustomPrompt="1"/>
          </p:nvPr>
        </p:nvSpPr>
        <p:spPr>
          <a:xfrm>
            <a:off x="1578809" y="150377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1" name="Content Placeholder 2"/>
          <p:cNvSpPr>
            <a:spLocks noGrp="1"/>
          </p:cNvSpPr>
          <p:nvPr>
            <p:ph idx="16" hasCustomPrompt="1"/>
          </p:nvPr>
        </p:nvSpPr>
        <p:spPr>
          <a:xfrm>
            <a:off x="2696405" y="150377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2" name="Content Placeholder 2"/>
          <p:cNvSpPr>
            <a:spLocks noGrp="1"/>
          </p:cNvSpPr>
          <p:nvPr>
            <p:ph idx="17" hasCustomPrompt="1"/>
          </p:nvPr>
        </p:nvSpPr>
        <p:spPr>
          <a:xfrm>
            <a:off x="3814009" y="150377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3" name="Content Placeholder 2"/>
          <p:cNvSpPr>
            <a:spLocks noGrp="1"/>
          </p:cNvSpPr>
          <p:nvPr>
            <p:ph idx="18" hasCustomPrompt="1"/>
          </p:nvPr>
        </p:nvSpPr>
        <p:spPr>
          <a:xfrm>
            <a:off x="4931609" y="150377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4" name="Content Placeholder 2"/>
          <p:cNvSpPr>
            <a:spLocks noGrp="1"/>
          </p:cNvSpPr>
          <p:nvPr>
            <p:ph idx="19" hasCustomPrompt="1"/>
          </p:nvPr>
        </p:nvSpPr>
        <p:spPr>
          <a:xfrm>
            <a:off x="6049205" y="150377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5" name="Content Placeholder 2"/>
          <p:cNvSpPr>
            <a:spLocks noGrp="1"/>
          </p:cNvSpPr>
          <p:nvPr>
            <p:ph idx="20" hasCustomPrompt="1"/>
          </p:nvPr>
        </p:nvSpPr>
        <p:spPr>
          <a:xfrm>
            <a:off x="7166809" y="150377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6" name="Content Placeholder 2"/>
          <p:cNvSpPr>
            <a:spLocks noGrp="1"/>
          </p:cNvSpPr>
          <p:nvPr>
            <p:ph idx="21" hasCustomPrompt="1"/>
          </p:nvPr>
        </p:nvSpPr>
        <p:spPr>
          <a:xfrm>
            <a:off x="462386" y="23495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7" name="Content Placeholder 2"/>
          <p:cNvSpPr>
            <a:spLocks noGrp="1"/>
          </p:cNvSpPr>
          <p:nvPr>
            <p:ph idx="22" hasCustomPrompt="1"/>
          </p:nvPr>
        </p:nvSpPr>
        <p:spPr>
          <a:xfrm>
            <a:off x="1578809" y="23495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9" name="Content Placeholder 2"/>
          <p:cNvSpPr>
            <a:spLocks noGrp="1"/>
          </p:cNvSpPr>
          <p:nvPr>
            <p:ph idx="23" hasCustomPrompt="1"/>
          </p:nvPr>
        </p:nvSpPr>
        <p:spPr>
          <a:xfrm>
            <a:off x="2696405" y="23495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0" name="Content Placeholder 2"/>
          <p:cNvSpPr>
            <a:spLocks noGrp="1"/>
          </p:cNvSpPr>
          <p:nvPr>
            <p:ph idx="24" hasCustomPrompt="1"/>
          </p:nvPr>
        </p:nvSpPr>
        <p:spPr>
          <a:xfrm>
            <a:off x="3814009" y="23495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1" name="Content Placeholder 2"/>
          <p:cNvSpPr>
            <a:spLocks noGrp="1"/>
          </p:cNvSpPr>
          <p:nvPr>
            <p:ph idx="25" hasCustomPrompt="1"/>
          </p:nvPr>
        </p:nvSpPr>
        <p:spPr>
          <a:xfrm>
            <a:off x="4931609" y="23495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2" name="Content Placeholder 2"/>
          <p:cNvSpPr>
            <a:spLocks noGrp="1"/>
          </p:cNvSpPr>
          <p:nvPr>
            <p:ph idx="26" hasCustomPrompt="1"/>
          </p:nvPr>
        </p:nvSpPr>
        <p:spPr>
          <a:xfrm>
            <a:off x="6049205" y="23495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3" name="Content Placeholder 2"/>
          <p:cNvSpPr>
            <a:spLocks noGrp="1"/>
          </p:cNvSpPr>
          <p:nvPr>
            <p:ph idx="27" hasCustomPrompt="1"/>
          </p:nvPr>
        </p:nvSpPr>
        <p:spPr>
          <a:xfrm>
            <a:off x="7166809" y="23495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4" name="Content Placeholder 2"/>
          <p:cNvSpPr>
            <a:spLocks noGrp="1"/>
          </p:cNvSpPr>
          <p:nvPr>
            <p:ph idx="28" hasCustomPrompt="1"/>
          </p:nvPr>
        </p:nvSpPr>
        <p:spPr>
          <a:xfrm>
            <a:off x="462386" y="31877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5" name="Content Placeholder 2"/>
          <p:cNvSpPr>
            <a:spLocks noGrp="1"/>
          </p:cNvSpPr>
          <p:nvPr>
            <p:ph idx="29" hasCustomPrompt="1"/>
          </p:nvPr>
        </p:nvSpPr>
        <p:spPr>
          <a:xfrm>
            <a:off x="1578809" y="31877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6" name="Content Placeholder 2"/>
          <p:cNvSpPr>
            <a:spLocks noGrp="1"/>
          </p:cNvSpPr>
          <p:nvPr>
            <p:ph idx="30" hasCustomPrompt="1"/>
          </p:nvPr>
        </p:nvSpPr>
        <p:spPr>
          <a:xfrm>
            <a:off x="2696405" y="31877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7" name="Content Placeholder 2"/>
          <p:cNvSpPr>
            <a:spLocks noGrp="1"/>
          </p:cNvSpPr>
          <p:nvPr>
            <p:ph idx="31" hasCustomPrompt="1"/>
          </p:nvPr>
        </p:nvSpPr>
        <p:spPr>
          <a:xfrm>
            <a:off x="3814009" y="31877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8" name="Content Placeholder 2"/>
          <p:cNvSpPr>
            <a:spLocks noGrp="1"/>
          </p:cNvSpPr>
          <p:nvPr>
            <p:ph idx="32" hasCustomPrompt="1"/>
          </p:nvPr>
        </p:nvSpPr>
        <p:spPr>
          <a:xfrm>
            <a:off x="4931609" y="31877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39" name="Content Placeholder 2"/>
          <p:cNvSpPr>
            <a:spLocks noGrp="1"/>
          </p:cNvSpPr>
          <p:nvPr>
            <p:ph idx="33" hasCustomPrompt="1"/>
          </p:nvPr>
        </p:nvSpPr>
        <p:spPr>
          <a:xfrm>
            <a:off x="6049205" y="31877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40" name="Content Placeholder 2"/>
          <p:cNvSpPr>
            <a:spLocks noGrp="1"/>
          </p:cNvSpPr>
          <p:nvPr>
            <p:ph idx="34" hasCustomPrompt="1"/>
          </p:nvPr>
        </p:nvSpPr>
        <p:spPr>
          <a:xfrm>
            <a:off x="7166809" y="31877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41" name="Content Placeholder 2"/>
          <p:cNvSpPr>
            <a:spLocks noGrp="1"/>
          </p:cNvSpPr>
          <p:nvPr>
            <p:ph idx="35" hasCustomPrompt="1"/>
          </p:nvPr>
        </p:nvSpPr>
        <p:spPr>
          <a:xfrm>
            <a:off x="496483" y="40386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42" name="Content Placeholder 2"/>
          <p:cNvSpPr>
            <a:spLocks noGrp="1"/>
          </p:cNvSpPr>
          <p:nvPr>
            <p:ph idx="36" hasCustomPrompt="1"/>
          </p:nvPr>
        </p:nvSpPr>
        <p:spPr>
          <a:xfrm>
            <a:off x="1578809" y="40386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43" name="Content Placeholder 2"/>
          <p:cNvSpPr>
            <a:spLocks noGrp="1"/>
          </p:cNvSpPr>
          <p:nvPr>
            <p:ph idx="37" hasCustomPrompt="1"/>
          </p:nvPr>
        </p:nvSpPr>
        <p:spPr>
          <a:xfrm>
            <a:off x="2696405" y="40386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44" name="Content Placeholder 2"/>
          <p:cNvSpPr>
            <a:spLocks noGrp="1"/>
          </p:cNvSpPr>
          <p:nvPr>
            <p:ph idx="38" hasCustomPrompt="1"/>
          </p:nvPr>
        </p:nvSpPr>
        <p:spPr>
          <a:xfrm>
            <a:off x="3814009" y="40386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45" name="Content Placeholder 2"/>
          <p:cNvSpPr>
            <a:spLocks noGrp="1"/>
          </p:cNvSpPr>
          <p:nvPr>
            <p:ph idx="39" hasCustomPrompt="1"/>
          </p:nvPr>
        </p:nvSpPr>
        <p:spPr>
          <a:xfrm>
            <a:off x="4931609" y="40386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46" name="Content Placeholder 2"/>
          <p:cNvSpPr>
            <a:spLocks noGrp="1"/>
          </p:cNvSpPr>
          <p:nvPr>
            <p:ph idx="40" hasCustomPrompt="1"/>
          </p:nvPr>
        </p:nvSpPr>
        <p:spPr>
          <a:xfrm>
            <a:off x="6049205" y="40386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47" name="Content Placeholder 2"/>
          <p:cNvSpPr>
            <a:spLocks noGrp="1"/>
          </p:cNvSpPr>
          <p:nvPr>
            <p:ph idx="41" hasCustomPrompt="1"/>
          </p:nvPr>
        </p:nvSpPr>
        <p:spPr>
          <a:xfrm>
            <a:off x="7166809" y="4038600"/>
            <a:ext cx="1103721"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50" name="Content Placeholder 2"/>
          <p:cNvSpPr>
            <a:spLocks noGrp="1"/>
          </p:cNvSpPr>
          <p:nvPr>
            <p:ph idx="42" hasCustomPrompt="1"/>
          </p:nvPr>
        </p:nvSpPr>
        <p:spPr>
          <a:xfrm>
            <a:off x="490794" y="862132"/>
            <a:ext cx="791176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800" b="0"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Sub-headline</a:t>
            </a:r>
          </a:p>
          <a:p>
            <a:pPr lvl="0"/>
            <a:endParaRPr lang="en-US" dirty="0" smtClean="0"/>
          </a:p>
        </p:txBody>
      </p:sp>
    </p:spTree>
    <p:extLst>
      <p:ext uri="{BB962C8B-B14F-4D97-AF65-F5344CB8AC3E}">
        <p14:creationId xmlns:p14="http://schemas.microsoft.com/office/powerpoint/2010/main" val="223560888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Logos &amp; 2 Text Boxes">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Content Placeholder 2"/>
          <p:cNvSpPr>
            <a:spLocks noGrp="1"/>
          </p:cNvSpPr>
          <p:nvPr>
            <p:ph idx="14" hasCustomPrompt="1"/>
          </p:nvPr>
        </p:nvSpPr>
        <p:spPr>
          <a:xfrm>
            <a:off x="3461973" y="1352361"/>
            <a:ext cx="4940585" cy="2046488"/>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1"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2" name="Content Placeholder 2"/>
          <p:cNvSpPr>
            <a:spLocks noGrp="1"/>
          </p:cNvSpPr>
          <p:nvPr>
            <p:ph idx="17" hasCustomPrompt="1"/>
          </p:nvPr>
        </p:nvSpPr>
        <p:spPr>
          <a:xfrm>
            <a:off x="477524" y="1322045"/>
            <a:ext cx="2461017" cy="322561"/>
          </a:xfrm>
          <a:prstGeom prst="rect">
            <a:avLst/>
          </a:prstGeo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 typeface="Arial"/>
              <a:buNone/>
              <a:tabLst/>
              <a:defRPr sz="1600"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a:t>
            </a:r>
          </a:p>
          <a:p>
            <a:pPr lvl="0"/>
            <a:endParaRPr lang="en-US" dirty="0" smtClean="0"/>
          </a:p>
        </p:txBody>
      </p:sp>
      <p:sp>
        <p:nvSpPr>
          <p:cNvPr id="16" name="Content Placeholder 2"/>
          <p:cNvSpPr>
            <a:spLocks noGrp="1"/>
          </p:cNvSpPr>
          <p:nvPr>
            <p:ph idx="21" hasCustomPrompt="1"/>
          </p:nvPr>
        </p:nvSpPr>
        <p:spPr>
          <a:xfrm>
            <a:off x="3461973" y="3856020"/>
            <a:ext cx="4940585" cy="1301049"/>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8" name="Content Placeholder 2"/>
          <p:cNvSpPr>
            <a:spLocks noGrp="1"/>
          </p:cNvSpPr>
          <p:nvPr>
            <p:ph idx="23" hasCustomPrompt="1"/>
          </p:nvPr>
        </p:nvSpPr>
        <p:spPr>
          <a:xfrm>
            <a:off x="3461972" y="3560643"/>
            <a:ext cx="4940585"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600" b="1"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9" name="Content Placeholder 2"/>
          <p:cNvSpPr>
            <a:spLocks noGrp="1"/>
          </p:cNvSpPr>
          <p:nvPr>
            <p:ph idx="24" hasCustomPrompt="1"/>
          </p:nvPr>
        </p:nvSpPr>
        <p:spPr>
          <a:xfrm>
            <a:off x="462388" y="1795124"/>
            <a:ext cx="2141703"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0" name="Content Placeholder 2"/>
          <p:cNvSpPr>
            <a:spLocks noGrp="1"/>
          </p:cNvSpPr>
          <p:nvPr>
            <p:ph idx="25" hasCustomPrompt="1"/>
          </p:nvPr>
        </p:nvSpPr>
        <p:spPr>
          <a:xfrm>
            <a:off x="462388" y="2617800"/>
            <a:ext cx="2141703"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1" name="Content Placeholder 2"/>
          <p:cNvSpPr>
            <a:spLocks noGrp="1"/>
          </p:cNvSpPr>
          <p:nvPr>
            <p:ph idx="28" hasCustomPrompt="1"/>
          </p:nvPr>
        </p:nvSpPr>
        <p:spPr>
          <a:xfrm>
            <a:off x="462388" y="3438280"/>
            <a:ext cx="2141703"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
        <p:nvSpPr>
          <p:cNvPr id="22" name="Content Placeholder 2"/>
          <p:cNvSpPr>
            <a:spLocks noGrp="1"/>
          </p:cNvSpPr>
          <p:nvPr>
            <p:ph idx="35" hasCustomPrompt="1"/>
          </p:nvPr>
        </p:nvSpPr>
        <p:spPr>
          <a:xfrm>
            <a:off x="462388" y="4273506"/>
            <a:ext cx="2141703" cy="73401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Logo</a:t>
            </a:r>
          </a:p>
          <a:p>
            <a:pPr lvl="0"/>
            <a:endParaRPr lang="en-US" dirty="0" smtClean="0"/>
          </a:p>
        </p:txBody>
      </p:sp>
    </p:spTree>
    <p:extLst>
      <p:ext uri="{BB962C8B-B14F-4D97-AF65-F5344CB8AC3E}">
        <p14:creationId xmlns:p14="http://schemas.microsoft.com/office/powerpoint/2010/main" val="119694841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idebar Key Benefits">
    <p:spTree>
      <p:nvGrpSpPr>
        <p:cNvPr id="1" name=""/>
        <p:cNvGrpSpPr/>
        <p:nvPr/>
      </p:nvGrpSpPr>
      <p:grpSpPr>
        <a:xfrm>
          <a:off x="0" y="0"/>
          <a:ext cx="0" cy="0"/>
          <a:chOff x="0" y="0"/>
          <a:chExt cx="0" cy="0"/>
        </a:xfrm>
      </p:grpSpPr>
      <p:grpSp>
        <p:nvGrpSpPr>
          <p:cNvPr id="6" name="Group 5"/>
          <p:cNvGrpSpPr/>
          <p:nvPr/>
        </p:nvGrpSpPr>
        <p:grpSpPr>
          <a:xfrm>
            <a:off x="5791200" y="1"/>
            <a:ext cx="3361440" cy="5722504"/>
            <a:chOff x="5791200" y="0"/>
            <a:chExt cx="3361440" cy="5722504"/>
          </a:xfrm>
        </p:grpSpPr>
        <p:sp>
          <p:nvSpPr>
            <p:cNvPr id="7" name="Rectangle 6"/>
            <p:cNvSpPr/>
            <p:nvPr/>
          </p:nvSpPr>
          <p:spPr>
            <a:xfrm>
              <a:off x="5791200" y="0"/>
              <a:ext cx="2980267" cy="5722504"/>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16B6FF"/>
                </a:solidFill>
              </a:endParaRPr>
            </a:p>
          </p:txBody>
        </p:sp>
        <p:sp>
          <p:nvSpPr>
            <p:cNvPr id="8" name="Rectangle 7"/>
            <p:cNvSpPr/>
            <p:nvPr/>
          </p:nvSpPr>
          <p:spPr>
            <a:xfrm>
              <a:off x="8771467" y="0"/>
              <a:ext cx="381173" cy="1256027"/>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16B6FF"/>
                </a:solidFill>
              </a:endParaRPr>
            </a:p>
          </p:txBody>
        </p:sp>
      </p:grpSp>
      <p:sp>
        <p:nvSpPr>
          <p:cNvPr id="9" name="Rectangle 8"/>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0"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1" name="Picture 10"/>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12" name="Straight Connector 11"/>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3"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4" name="Content Placeholder 2"/>
          <p:cNvSpPr>
            <a:spLocks noGrp="1"/>
          </p:cNvSpPr>
          <p:nvPr>
            <p:ph idx="14" hasCustomPrompt="1"/>
          </p:nvPr>
        </p:nvSpPr>
        <p:spPr>
          <a:xfrm>
            <a:off x="5934354" y="1722691"/>
            <a:ext cx="2492556" cy="3771636"/>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6" name="Content Placeholder 2"/>
          <p:cNvSpPr>
            <a:spLocks noGrp="1"/>
          </p:cNvSpPr>
          <p:nvPr>
            <p:ph idx="19" hasCustomPrompt="1"/>
          </p:nvPr>
        </p:nvSpPr>
        <p:spPr>
          <a:xfrm>
            <a:off x="5934353" y="1288814"/>
            <a:ext cx="253959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Key Benefits &amp; Features</a:t>
            </a:r>
          </a:p>
          <a:p>
            <a:pPr lvl="0"/>
            <a:endParaRPr lang="en-US" dirty="0" smtClean="0"/>
          </a:p>
        </p:txBody>
      </p:sp>
      <p:cxnSp>
        <p:nvCxnSpPr>
          <p:cNvPr id="17" name="Straight Connector 16"/>
          <p:cNvCxnSpPr/>
          <p:nvPr/>
        </p:nvCxnSpPr>
        <p:spPr>
          <a:xfrm>
            <a:off x="5934352" y="1563449"/>
            <a:ext cx="2539590"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sp>
        <p:nvSpPr>
          <p:cNvPr id="22" name="Content Placeholder 2"/>
          <p:cNvSpPr>
            <a:spLocks noGrp="1"/>
          </p:cNvSpPr>
          <p:nvPr>
            <p:ph idx="20" hasCustomPrompt="1"/>
          </p:nvPr>
        </p:nvSpPr>
        <p:spPr>
          <a:xfrm>
            <a:off x="473843" y="1726360"/>
            <a:ext cx="1616443" cy="1194036"/>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1.</a:t>
            </a:r>
            <a:r>
              <a:rPr lang="ko-KR" altLang="en-US" dirty="0" smtClean="0"/>
              <a:t> </a:t>
            </a:r>
            <a:r>
              <a:rPr lang="en-US" dirty="0" smtClean="0"/>
              <a:t>Click to add text</a:t>
            </a:r>
          </a:p>
          <a:p>
            <a:pPr lvl="0"/>
            <a:endParaRPr lang="en-US" dirty="0" smtClean="0"/>
          </a:p>
        </p:txBody>
      </p:sp>
      <p:sp>
        <p:nvSpPr>
          <p:cNvPr id="23" name="Content Placeholder 2"/>
          <p:cNvSpPr>
            <a:spLocks noGrp="1"/>
          </p:cNvSpPr>
          <p:nvPr>
            <p:ph idx="21" hasCustomPrompt="1"/>
          </p:nvPr>
        </p:nvSpPr>
        <p:spPr>
          <a:xfrm>
            <a:off x="4022828" y="1726360"/>
            <a:ext cx="1616443" cy="1194036"/>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2.</a:t>
            </a:r>
            <a:r>
              <a:rPr lang="ko-KR" altLang="en-US" dirty="0" smtClean="0"/>
              <a:t> </a:t>
            </a:r>
            <a:r>
              <a:rPr lang="en-US" dirty="0" smtClean="0"/>
              <a:t>Click to add text</a:t>
            </a:r>
          </a:p>
          <a:p>
            <a:pPr lvl="0"/>
            <a:endParaRPr lang="en-US" dirty="0" smtClean="0"/>
          </a:p>
        </p:txBody>
      </p:sp>
      <p:sp>
        <p:nvSpPr>
          <p:cNvPr id="24" name="Content Placeholder 2"/>
          <p:cNvSpPr>
            <a:spLocks noGrp="1"/>
          </p:cNvSpPr>
          <p:nvPr>
            <p:ph idx="22" hasCustomPrompt="1"/>
          </p:nvPr>
        </p:nvSpPr>
        <p:spPr>
          <a:xfrm>
            <a:off x="2200716" y="4701370"/>
            <a:ext cx="1672227" cy="745631"/>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3.</a:t>
            </a:r>
            <a:r>
              <a:rPr lang="ko-KR" altLang="en-US" dirty="0" smtClean="0"/>
              <a:t> </a:t>
            </a:r>
            <a:r>
              <a:rPr lang="en-US" dirty="0" smtClean="0"/>
              <a:t>Click to add text</a:t>
            </a:r>
          </a:p>
          <a:p>
            <a:pPr lvl="0"/>
            <a:endParaRPr lang="en-US" dirty="0" smtClean="0"/>
          </a:p>
        </p:txBody>
      </p:sp>
    </p:spTree>
    <p:extLst>
      <p:ext uri="{BB962C8B-B14F-4D97-AF65-F5344CB8AC3E}">
        <p14:creationId xmlns:p14="http://schemas.microsoft.com/office/powerpoint/2010/main" val="124642573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idebar Key Benefits, 1 Photo">
    <p:spTree>
      <p:nvGrpSpPr>
        <p:cNvPr id="1" name=""/>
        <p:cNvGrpSpPr/>
        <p:nvPr/>
      </p:nvGrpSpPr>
      <p:grpSpPr>
        <a:xfrm>
          <a:off x="0" y="0"/>
          <a:ext cx="0" cy="0"/>
          <a:chOff x="0" y="0"/>
          <a:chExt cx="0" cy="0"/>
        </a:xfrm>
      </p:grpSpPr>
      <p:grpSp>
        <p:nvGrpSpPr>
          <p:cNvPr id="10" name="Group 9"/>
          <p:cNvGrpSpPr/>
          <p:nvPr/>
        </p:nvGrpSpPr>
        <p:grpSpPr>
          <a:xfrm>
            <a:off x="5791200" y="1"/>
            <a:ext cx="3361440" cy="5722504"/>
            <a:chOff x="5791200" y="0"/>
            <a:chExt cx="3361440" cy="5722504"/>
          </a:xfrm>
        </p:grpSpPr>
        <p:sp>
          <p:nvSpPr>
            <p:cNvPr id="11" name="Rectangle 10"/>
            <p:cNvSpPr/>
            <p:nvPr/>
          </p:nvSpPr>
          <p:spPr>
            <a:xfrm>
              <a:off x="5791200" y="0"/>
              <a:ext cx="2980267" cy="5722504"/>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16B6FF"/>
                </a:solidFill>
              </a:endParaRPr>
            </a:p>
          </p:txBody>
        </p:sp>
        <p:sp>
          <p:nvSpPr>
            <p:cNvPr id="12" name="Rectangle 11"/>
            <p:cNvSpPr/>
            <p:nvPr/>
          </p:nvSpPr>
          <p:spPr>
            <a:xfrm>
              <a:off x="8771467" y="0"/>
              <a:ext cx="381173" cy="1256027"/>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16B6FF"/>
                </a:solidFill>
              </a:endParaRPr>
            </a:p>
          </p:txBody>
        </p:sp>
      </p:grpSp>
      <p:sp>
        <p:nvSpPr>
          <p:cNvPr id="19" name="Rectangle 18"/>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20"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21" name="Picture 20"/>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22" name="Straight Connector 21"/>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23"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24" name="Content Placeholder 2"/>
          <p:cNvSpPr>
            <a:spLocks noGrp="1"/>
          </p:cNvSpPr>
          <p:nvPr>
            <p:ph idx="14" hasCustomPrompt="1"/>
          </p:nvPr>
        </p:nvSpPr>
        <p:spPr>
          <a:xfrm>
            <a:off x="5934354" y="1722691"/>
            <a:ext cx="2492556" cy="3771636"/>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6" name="Content Placeholder 2"/>
          <p:cNvSpPr>
            <a:spLocks noGrp="1"/>
          </p:cNvSpPr>
          <p:nvPr>
            <p:ph idx="19" hasCustomPrompt="1"/>
          </p:nvPr>
        </p:nvSpPr>
        <p:spPr>
          <a:xfrm>
            <a:off x="5934353" y="1288814"/>
            <a:ext cx="253959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Key Benefits &amp; Features</a:t>
            </a:r>
          </a:p>
          <a:p>
            <a:pPr lvl="0"/>
            <a:endParaRPr lang="en-US" dirty="0" smtClean="0"/>
          </a:p>
        </p:txBody>
      </p:sp>
      <p:cxnSp>
        <p:nvCxnSpPr>
          <p:cNvPr id="27" name="Straight Connector 26"/>
          <p:cNvCxnSpPr/>
          <p:nvPr/>
        </p:nvCxnSpPr>
        <p:spPr>
          <a:xfrm>
            <a:off x="5934352" y="1563449"/>
            <a:ext cx="2539590"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sp>
        <p:nvSpPr>
          <p:cNvPr id="31" name="Content Placeholder 2"/>
          <p:cNvSpPr>
            <a:spLocks noGrp="1"/>
          </p:cNvSpPr>
          <p:nvPr>
            <p:ph idx="20" hasCustomPrompt="1"/>
          </p:nvPr>
        </p:nvSpPr>
        <p:spPr>
          <a:xfrm>
            <a:off x="1746702" y="1339616"/>
            <a:ext cx="2458616" cy="1520707"/>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Photo</a:t>
            </a:r>
          </a:p>
          <a:p>
            <a:pPr lvl="0"/>
            <a:endParaRPr lang="en-US" dirty="0" smtClean="0"/>
          </a:p>
        </p:txBody>
      </p:sp>
      <p:sp>
        <p:nvSpPr>
          <p:cNvPr id="32" name="Content Placeholder 2"/>
          <p:cNvSpPr>
            <a:spLocks noGrp="1"/>
          </p:cNvSpPr>
          <p:nvPr>
            <p:ph idx="21" hasCustomPrompt="1"/>
          </p:nvPr>
        </p:nvSpPr>
        <p:spPr>
          <a:xfrm>
            <a:off x="471082" y="2988121"/>
            <a:ext cx="5175626" cy="932112"/>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34" name="Content Placeholder 2"/>
          <p:cNvSpPr>
            <a:spLocks noGrp="1"/>
          </p:cNvSpPr>
          <p:nvPr>
            <p:ph idx="23" hasCustomPrompt="1"/>
          </p:nvPr>
        </p:nvSpPr>
        <p:spPr>
          <a:xfrm>
            <a:off x="462388" y="4600495"/>
            <a:ext cx="1528195" cy="506149"/>
          </a:xfrm>
          <a:prstGeom prst="rect">
            <a:avLst/>
          </a:prstGeom>
        </p:spPr>
        <p:txBody>
          <a:bodyPr lIns="0" tIns="0" rIns="0" bIns="0">
            <a:noAutofit/>
          </a:bodyPr>
          <a:lstStyle>
            <a:lvl1pPr marL="0" marR="0" indent="0" algn="l" defTabSz="457200" rtl="0" eaLnBrk="1" fontAlgn="auto" latinLnBrk="0" hangingPunct="1">
              <a:lnSpc>
                <a:spcPts val="1400"/>
              </a:lnSpc>
              <a:spcBef>
                <a:spcPts val="0"/>
              </a:spcBef>
              <a:spcAft>
                <a:spcPts val="0"/>
              </a:spcAft>
              <a:buClrTx/>
              <a:buSzTx/>
              <a:buFont typeface="Arial"/>
              <a:buNone/>
              <a:tabLst/>
              <a:defRPr sz="1200" b="0" cap="none"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35" name="Content Placeholder 3"/>
          <p:cNvSpPr>
            <a:spLocks noGrp="1"/>
          </p:cNvSpPr>
          <p:nvPr>
            <p:ph sz="half" idx="24" hasCustomPrompt="1"/>
          </p:nvPr>
        </p:nvSpPr>
        <p:spPr>
          <a:xfrm>
            <a:off x="377186" y="4089400"/>
            <a:ext cx="1613397" cy="549193"/>
          </a:xfrm>
        </p:spPr>
        <p:txBody>
          <a:bodyPr anchor="b">
            <a:noAutofit/>
          </a:bodyPr>
          <a:lstStyle>
            <a:lvl1pPr marL="0" indent="0">
              <a:buNone/>
              <a:defRPr sz="24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52" name="Content Placeholder 2"/>
          <p:cNvSpPr>
            <a:spLocks noGrp="1"/>
          </p:cNvSpPr>
          <p:nvPr>
            <p:ph idx="25" hasCustomPrompt="1"/>
          </p:nvPr>
        </p:nvSpPr>
        <p:spPr>
          <a:xfrm>
            <a:off x="2260531" y="4600495"/>
            <a:ext cx="1528195" cy="506149"/>
          </a:xfrm>
          <a:prstGeom prst="rect">
            <a:avLst/>
          </a:prstGeom>
        </p:spPr>
        <p:txBody>
          <a:bodyPr lIns="0" tIns="0" rIns="0" bIns="0">
            <a:noAutofit/>
          </a:bodyPr>
          <a:lstStyle>
            <a:lvl1pPr marL="0" marR="0" indent="0" algn="l" defTabSz="457200" rtl="0" eaLnBrk="1" fontAlgn="auto" latinLnBrk="0" hangingPunct="1">
              <a:lnSpc>
                <a:spcPts val="1400"/>
              </a:lnSpc>
              <a:spcBef>
                <a:spcPts val="0"/>
              </a:spcBef>
              <a:spcAft>
                <a:spcPts val="0"/>
              </a:spcAft>
              <a:buClrTx/>
              <a:buSzTx/>
              <a:buFont typeface="Arial"/>
              <a:buNone/>
              <a:tabLst/>
              <a:defRPr sz="1200" b="0" cap="none"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53" name="Content Placeholder 3"/>
          <p:cNvSpPr>
            <a:spLocks noGrp="1"/>
          </p:cNvSpPr>
          <p:nvPr>
            <p:ph sz="half" idx="26" hasCustomPrompt="1"/>
          </p:nvPr>
        </p:nvSpPr>
        <p:spPr>
          <a:xfrm>
            <a:off x="2175329" y="4089400"/>
            <a:ext cx="1613397" cy="549193"/>
          </a:xfrm>
        </p:spPr>
        <p:txBody>
          <a:bodyPr anchor="b">
            <a:noAutofit/>
          </a:bodyPr>
          <a:lstStyle>
            <a:lvl1pPr marL="0" indent="0">
              <a:buNone/>
              <a:defRPr sz="24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54" name="Content Placeholder 2"/>
          <p:cNvSpPr>
            <a:spLocks noGrp="1"/>
          </p:cNvSpPr>
          <p:nvPr>
            <p:ph idx="27" hasCustomPrompt="1"/>
          </p:nvPr>
        </p:nvSpPr>
        <p:spPr>
          <a:xfrm>
            <a:off x="4047603" y="4600495"/>
            <a:ext cx="1528195" cy="506149"/>
          </a:xfrm>
          <a:prstGeom prst="rect">
            <a:avLst/>
          </a:prstGeom>
        </p:spPr>
        <p:txBody>
          <a:bodyPr lIns="0" tIns="0" rIns="0" bIns="0">
            <a:noAutofit/>
          </a:bodyPr>
          <a:lstStyle>
            <a:lvl1pPr marL="0" marR="0" indent="0" algn="l" defTabSz="457200" rtl="0" eaLnBrk="1" fontAlgn="auto" latinLnBrk="0" hangingPunct="1">
              <a:lnSpc>
                <a:spcPts val="1400"/>
              </a:lnSpc>
              <a:spcBef>
                <a:spcPts val="0"/>
              </a:spcBef>
              <a:spcAft>
                <a:spcPts val="0"/>
              </a:spcAft>
              <a:buClrTx/>
              <a:buSzTx/>
              <a:buFont typeface="Arial"/>
              <a:buNone/>
              <a:tabLst/>
              <a:defRPr sz="1200" b="0" cap="none"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55" name="Content Placeholder 3"/>
          <p:cNvSpPr>
            <a:spLocks noGrp="1"/>
          </p:cNvSpPr>
          <p:nvPr>
            <p:ph sz="half" idx="28" hasCustomPrompt="1"/>
          </p:nvPr>
        </p:nvSpPr>
        <p:spPr>
          <a:xfrm>
            <a:off x="3962404" y="4089400"/>
            <a:ext cx="1613397" cy="549193"/>
          </a:xfrm>
        </p:spPr>
        <p:txBody>
          <a:bodyPr anchor="b">
            <a:noAutofit/>
          </a:bodyPr>
          <a:lstStyle>
            <a:lvl1pPr marL="0" indent="0">
              <a:buNone/>
              <a:defRPr sz="24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cxnSp>
        <p:nvCxnSpPr>
          <p:cNvPr id="64" name="Straight Connector 63"/>
          <p:cNvCxnSpPr/>
          <p:nvPr/>
        </p:nvCxnSpPr>
        <p:spPr>
          <a:xfrm>
            <a:off x="2090827" y="4214849"/>
            <a:ext cx="0" cy="965656"/>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a:off x="3870996" y="4214849"/>
            <a:ext cx="0" cy="965656"/>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0260075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idebar Key Benefits, 2 Photos">
    <p:spTree>
      <p:nvGrpSpPr>
        <p:cNvPr id="1" name=""/>
        <p:cNvGrpSpPr/>
        <p:nvPr/>
      </p:nvGrpSpPr>
      <p:grpSpPr>
        <a:xfrm>
          <a:off x="0" y="0"/>
          <a:ext cx="0" cy="0"/>
          <a:chOff x="0" y="0"/>
          <a:chExt cx="0" cy="0"/>
        </a:xfrm>
      </p:grpSpPr>
      <p:cxnSp>
        <p:nvCxnSpPr>
          <p:cNvPr id="6" name="Straight Connector 5"/>
          <p:cNvCxnSpPr/>
          <p:nvPr/>
        </p:nvCxnSpPr>
        <p:spPr>
          <a:xfrm>
            <a:off x="2090827" y="4065829"/>
            <a:ext cx="0" cy="1114676"/>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3870996" y="4065829"/>
            <a:ext cx="0" cy="1114676"/>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grpSp>
        <p:nvGrpSpPr>
          <p:cNvPr id="8" name="Group 7"/>
          <p:cNvGrpSpPr/>
          <p:nvPr/>
        </p:nvGrpSpPr>
        <p:grpSpPr>
          <a:xfrm>
            <a:off x="5791200" y="1"/>
            <a:ext cx="3361440" cy="5722504"/>
            <a:chOff x="5791200" y="0"/>
            <a:chExt cx="3361440" cy="5722504"/>
          </a:xfrm>
        </p:grpSpPr>
        <p:sp>
          <p:nvSpPr>
            <p:cNvPr id="9" name="Rectangle 8"/>
            <p:cNvSpPr/>
            <p:nvPr/>
          </p:nvSpPr>
          <p:spPr>
            <a:xfrm>
              <a:off x="5791200" y="0"/>
              <a:ext cx="2980267" cy="5722504"/>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16B6FF"/>
                </a:solidFill>
              </a:endParaRPr>
            </a:p>
          </p:txBody>
        </p:sp>
        <p:sp>
          <p:nvSpPr>
            <p:cNvPr id="10" name="Rectangle 9"/>
            <p:cNvSpPr/>
            <p:nvPr/>
          </p:nvSpPr>
          <p:spPr>
            <a:xfrm>
              <a:off x="8771467" y="0"/>
              <a:ext cx="381173" cy="1256027"/>
            </a:xfrm>
            <a:prstGeom prst="rect">
              <a:avLst/>
            </a:prstGeom>
            <a:solidFill>
              <a:srgbClr val="F2F2F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16B6FF"/>
                </a:solidFill>
              </a:endParaRPr>
            </a:p>
          </p:txBody>
        </p:sp>
      </p:grpSp>
      <p:sp>
        <p:nvSpPr>
          <p:cNvPr id="11" name="Rectangle 10"/>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2"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3" name="Picture 12"/>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14" name="Straight Connector 13"/>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5"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6" name="Content Placeholder 2"/>
          <p:cNvSpPr>
            <a:spLocks noGrp="1"/>
          </p:cNvSpPr>
          <p:nvPr>
            <p:ph idx="14" hasCustomPrompt="1"/>
          </p:nvPr>
        </p:nvSpPr>
        <p:spPr>
          <a:xfrm>
            <a:off x="5934354" y="1722691"/>
            <a:ext cx="2492556" cy="3771636"/>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8" name="Content Placeholder 2"/>
          <p:cNvSpPr>
            <a:spLocks noGrp="1"/>
          </p:cNvSpPr>
          <p:nvPr>
            <p:ph idx="19" hasCustomPrompt="1"/>
          </p:nvPr>
        </p:nvSpPr>
        <p:spPr>
          <a:xfrm>
            <a:off x="5934353" y="1288814"/>
            <a:ext cx="253959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Key Benefits &amp; Features</a:t>
            </a:r>
          </a:p>
          <a:p>
            <a:pPr lvl="0"/>
            <a:endParaRPr lang="en-US" dirty="0" smtClean="0"/>
          </a:p>
        </p:txBody>
      </p:sp>
      <p:cxnSp>
        <p:nvCxnSpPr>
          <p:cNvPr id="19" name="Straight Connector 18"/>
          <p:cNvCxnSpPr/>
          <p:nvPr/>
        </p:nvCxnSpPr>
        <p:spPr>
          <a:xfrm>
            <a:off x="5934352" y="1563449"/>
            <a:ext cx="2539590"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sp>
        <p:nvSpPr>
          <p:cNvPr id="20" name="Content Placeholder 2"/>
          <p:cNvSpPr>
            <a:spLocks noGrp="1"/>
          </p:cNvSpPr>
          <p:nvPr>
            <p:ph idx="20" hasCustomPrompt="1"/>
          </p:nvPr>
        </p:nvSpPr>
        <p:spPr>
          <a:xfrm>
            <a:off x="1566860" y="1339616"/>
            <a:ext cx="1502753" cy="1127291"/>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Photo</a:t>
            </a:r>
          </a:p>
          <a:p>
            <a:pPr lvl="0"/>
            <a:endParaRPr lang="en-US" dirty="0" smtClean="0"/>
          </a:p>
        </p:txBody>
      </p:sp>
      <p:sp>
        <p:nvSpPr>
          <p:cNvPr id="21" name="Content Placeholder 2"/>
          <p:cNvSpPr>
            <a:spLocks noGrp="1"/>
          </p:cNvSpPr>
          <p:nvPr>
            <p:ph idx="21" hasCustomPrompt="1"/>
          </p:nvPr>
        </p:nvSpPr>
        <p:spPr>
          <a:xfrm>
            <a:off x="471082" y="2988121"/>
            <a:ext cx="5175626" cy="932112"/>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3" name="Content Placeholder 2"/>
          <p:cNvSpPr>
            <a:spLocks noGrp="1"/>
          </p:cNvSpPr>
          <p:nvPr>
            <p:ph idx="23" hasCustomPrompt="1"/>
          </p:nvPr>
        </p:nvSpPr>
        <p:spPr>
          <a:xfrm>
            <a:off x="462388" y="4600495"/>
            <a:ext cx="1528195" cy="506149"/>
          </a:xfrm>
          <a:prstGeom prst="rect">
            <a:avLst/>
          </a:prstGeom>
        </p:spPr>
        <p:txBody>
          <a:bodyPr lIns="0" tIns="0" rIns="0" bIns="0">
            <a:noAutofit/>
          </a:bodyPr>
          <a:lstStyle>
            <a:lvl1pPr marL="0" marR="0" indent="0" algn="l" defTabSz="457200" rtl="0" eaLnBrk="1" fontAlgn="auto" latinLnBrk="0" hangingPunct="1">
              <a:lnSpc>
                <a:spcPts val="1400"/>
              </a:lnSpc>
              <a:spcBef>
                <a:spcPts val="0"/>
              </a:spcBef>
              <a:spcAft>
                <a:spcPts val="0"/>
              </a:spcAft>
              <a:buClrTx/>
              <a:buSzTx/>
              <a:buFont typeface="Arial"/>
              <a:buNone/>
              <a:tabLst/>
              <a:defRPr sz="1200" b="0" cap="none"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4" name="Content Placeholder 3"/>
          <p:cNvSpPr>
            <a:spLocks noGrp="1"/>
          </p:cNvSpPr>
          <p:nvPr>
            <p:ph sz="half" idx="24" hasCustomPrompt="1"/>
          </p:nvPr>
        </p:nvSpPr>
        <p:spPr>
          <a:xfrm>
            <a:off x="377186" y="4153359"/>
            <a:ext cx="1613397" cy="549193"/>
          </a:xfrm>
        </p:spPr>
        <p:txBody>
          <a:bodyPr anchor="b">
            <a:noAutofit/>
          </a:bodyPr>
          <a:lstStyle>
            <a:lvl1pPr marL="0" indent="0">
              <a:buNone/>
              <a:defRPr sz="42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25" name="Content Placeholder 2"/>
          <p:cNvSpPr>
            <a:spLocks noGrp="1"/>
          </p:cNvSpPr>
          <p:nvPr>
            <p:ph idx="25" hasCustomPrompt="1"/>
          </p:nvPr>
        </p:nvSpPr>
        <p:spPr>
          <a:xfrm>
            <a:off x="2260531" y="4600495"/>
            <a:ext cx="1528195" cy="506149"/>
          </a:xfrm>
          <a:prstGeom prst="rect">
            <a:avLst/>
          </a:prstGeom>
        </p:spPr>
        <p:txBody>
          <a:bodyPr lIns="0" tIns="0" rIns="0" bIns="0">
            <a:noAutofit/>
          </a:bodyPr>
          <a:lstStyle>
            <a:lvl1pPr marL="0" marR="0" indent="0" algn="l" defTabSz="457200" rtl="0" eaLnBrk="1" fontAlgn="auto" latinLnBrk="0" hangingPunct="1">
              <a:lnSpc>
                <a:spcPts val="1400"/>
              </a:lnSpc>
              <a:spcBef>
                <a:spcPts val="0"/>
              </a:spcBef>
              <a:spcAft>
                <a:spcPts val="0"/>
              </a:spcAft>
              <a:buClrTx/>
              <a:buSzTx/>
              <a:buFont typeface="Arial"/>
              <a:buNone/>
              <a:tabLst/>
              <a:defRPr sz="1200" b="0" cap="none"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6" name="Content Placeholder 3"/>
          <p:cNvSpPr>
            <a:spLocks noGrp="1"/>
          </p:cNvSpPr>
          <p:nvPr>
            <p:ph sz="half" idx="26" hasCustomPrompt="1"/>
          </p:nvPr>
        </p:nvSpPr>
        <p:spPr>
          <a:xfrm>
            <a:off x="2175329" y="4153359"/>
            <a:ext cx="1613397" cy="549193"/>
          </a:xfrm>
        </p:spPr>
        <p:txBody>
          <a:bodyPr anchor="b">
            <a:noAutofit/>
          </a:bodyPr>
          <a:lstStyle>
            <a:lvl1pPr marL="0" indent="0">
              <a:buNone/>
              <a:defRPr sz="42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27" name="Content Placeholder 2"/>
          <p:cNvSpPr>
            <a:spLocks noGrp="1"/>
          </p:cNvSpPr>
          <p:nvPr>
            <p:ph idx="27" hasCustomPrompt="1"/>
          </p:nvPr>
        </p:nvSpPr>
        <p:spPr>
          <a:xfrm>
            <a:off x="4047603" y="4600495"/>
            <a:ext cx="1528195" cy="506149"/>
          </a:xfrm>
          <a:prstGeom prst="rect">
            <a:avLst/>
          </a:prstGeom>
        </p:spPr>
        <p:txBody>
          <a:bodyPr lIns="0" tIns="0" rIns="0" bIns="0">
            <a:noAutofit/>
          </a:bodyPr>
          <a:lstStyle>
            <a:lvl1pPr marL="0" marR="0" indent="0" algn="l" defTabSz="457200" rtl="0" eaLnBrk="1" fontAlgn="auto" latinLnBrk="0" hangingPunct="1">
              <a:lnSpc>
                <a:spcPts val="1400"/>
              </a:lnSpc>
              <a:spcBef>
                <a:spcPts val="0"/>
              </a:spcBef>
              <a:spcAft>
                <a:spcPts val="0"/>
              </a:spcAft>
              <a:buClrTx/>
              <a:buSzTx/>
              <a:buFont typeface="Arial"/>
              <a:buNone/>
              <a:tabLst/>
              <a:defRPr sz="1200" b="0" cap="none"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8" name="Content Placeholder 3"/>
          <p:cNvSpPr>
            <a:spLocks noGrp="1"/>
          </p:cNvSpPr>
          <p:nvPr>
            <p:ph sz="half" idx="28" hasCustomPrompt="1"/>
          </p:nvPr>
        </p:nvSpPr>
        <p:spPr>
          <a:xfrm>
            <a:off x="3962404" y="4153359"/>
            <a:ext cx="1613397" cy="549193"/>
          </a:xfrm>
        </p:spPr>
        <p:txBody>
          <a:bodyPr anchor="b">
            <a:noAutofit/>
          </a:bodyPr>
          <a:lstStyle>
            <a:lvl1pPr marL="0" indent="0">
              <a:buNone/>
              <a:defRPr sz="42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29" name="Content Placeholder 2"/>
          <p:cNvSpPr>
            <a:spLocks noGrp="1"/>
          </p:cNvSpPr>
          <p:nvPr>
            <p:ph idx="29" hasCustomPrompt="1"/>
          </p:nvPr>
        </p:nvSpPr>
        <p:spPr>
          <a:xfrm>
            <a:off x="3148059" y="1339616"/>
            <a:ext cx="1509413" cy="1127291"/>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Photo</a:t>
            </a:r>
          </a:p>
          <a:p>
            <a:pPr lvl="0"/>
            <a:endParaRPr lang="en-US" dirty="0" smtClean="0"/>
          </a:p>
        </p:txBody>
      </p:sp>
      <p:sp>
        <p:nvSpPr>
          <p:cNvPr id="35" name="Content Placeholder 2"/>
          <p:cNvSpPr>
            <a:spLocks noGrp="1"/>
          </p:cNvSpPr>
          <p:nvPr>
            <p:ph idx="30" hasCustomPrompt="1"/>
          </p:nvPr>
        </p:nvSpPr>
        <p:spPr>
          <a:xfrm>
            <a:off x="1566860" y="2530866"/>
            <a:ext cx="1502753" cy="139517"/>
          </a:xfrm>
          <a:prstGeom prst="rect">
            <a:avLst/>
          </a:prstGeom>
        </p:spPr>
        <p:txBody>
          <a:bodyPr lIns="0" tIns="0" rIns="0" bIns="0" anchor="t" anchorCtr="0">
            <a:noAutofit/>
          </a:bodyPr>
          <a:lstStyle>
            <a:lvl1pPr marL="0" marR="0" indent="0" algn="ctr" defTabSz="457200" rtl="0" eaLnBrk="1" fontAlgn="auto" latinLnBrk="0" hangingPunct="1">
              <a:lnSpc>
                <a:spcPct val="100000"/>
              </a:lnSpc>
              <a:spcBef>
                <a:spcPts val="0"/>
              </a:spcBef>
              <a:spcAft>
                <a:spcPts val="0"/>
              </a:spcAft>
              <a:buClrTx/>
              <a:buSzTx/>
              <a:buFont typeface="Arial"/>
              <a:buNone/>
              <a:tabLst/>
              <a:defRPr sz="900" b="0" cap="none"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36" name="Content Placeholder 2"/>
          <p:cNvSpPr>
            <a:spLocks noGrp="1"/>
          </p:cNvSpPr>
          <p:nvPr>
            <p:ph idx="31" hasCustomPrompt="1"/>
          </p:nvPr>
        </p:nvSpPr>
        <p:spPr>
          <a:xfrm>
            <a:off x="3154719" y="2530866"/>
            <a:ext cx="1502753" cy="139517"/>
          </a:xfrm>
          <a:prstGeom prst="rect">
            <a:avLst/>
          </a:prstGeom>
        </p:spPr>
        <p:txBody>
          <a:bodyPr lIns="0" tIns="0" rIns="0" bIns="0" anchor="t" anchorCtr="0">
            <a:noAutofit/>
          </a:bodyPr>
          <a:lstStyle>
            <a:lvl1pPr marL="0" marR="0" indent="0" algn="ctr" defTabSz="457200" rtl="0" eaLnBrk="1" fontAlgn="auto" latinLnBrk="0" hangingPunct="1">
              <a:lnSpc>
                <a:spcPct val="100000"/>
              </a:lnSpc>
              <a:spcBef>
                <a:spcPts val="0"/>
              </a:spcBef>
              <a:spcAft>
                <a:spcPts val="0"/>
              </a:spcAft>
              <a:buClrTx/>
              <a:buSzTx/>
              <a:buFont typeface="Arial"/>
              <a:buNone/>
              <a:tabLst/>
              <a:defRPr sz="900" b="0" cap="none"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Tree>
    <p:extLst>
      <p:ext uri="{BB962C8B-B14F-4D97-AF65-F5344CB8AC3E}">
        <p14:creationId xmlns:p14="http://schemas.microsoft.com/office/powerpoint/2010/main" val="51236278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Right Side Bullet Text">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Content Placeholder 2"/>
          <p:cNvSpPr>
            <a:spLocks noGrp="1"/>
          </p:cNvSpPr>
          <p:nvPr>
            <p:ph idx="14" hasCustomPrompt="1"/>
          </p:nvPr>
        </p:nvSpPr>
        <p:spPr>
          <a:xfrm>
            <a:off x="5933893" y="1352361"/>
            <a:ext cx="2468662" cy="2987568"/>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3" name="Content Placeholder 2"/>
          <p:cNvSpPr>
            <a:spLocks noGrp="1"/>
          </p:cNvSpPr>
          <p:nvPr>
            <p:ph idx="19" hasCustomPrompt="1"/>
          </p:nvPr>
        </p:nvSpPr>
        <p:spPr>
          <a:xfrm>
            <a:off x="1875676" y="1352362"/>
            <a:ext cx="2976150" cy="3788647"/>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Image</a:t>
            </a:r>
          </a:p>
          <a:p>
            <a:pPr lvl="0"/>
            <a:endParaRPr lang="en-US" dirty="0" smtClean="0"/>
          </a:p>
        </p:txBody>
      </p:sp>
      <p:sp>
        <p:nvSpPr>
          <p:cNvPr id="15" name="Rectangle 14"/>
          <p:cNvSpPr/>
          <p:nvPr/>
        </p:nvSpPr>
        <p:spPr>
          <a:xfrm>
            <a:off x="6358413" y="4528780"/>
            <a:ext cx="2052151" cy="606879"/>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Rectangle 15"/>
          <p:cNvSpPr/>
          <p:nvPr/>
        </p:nvSpPr>
        <p:spPr>
          <a:xfrm>
            <a:off x="5933892" y="4528780"/>
            <a:ext cx="396296" cy="606879"/>
          </a:xfrm>
          <a:prstGeom prst="rect">
            <a:avLst/>
          </a:prstGeom>
          <a:solidFill>
            <a:srgbClr val="16B6FF">
              <a:alpha val="31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pic>
        <p:nvPicPr>
          <p:cNvPr id="18" name="Picture 17"/>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rot="5400000">
            <a:off x="6026725" y="4733178"/>
            <a:ext cx="204142" cy="204142"/>
          </a:xfrm>
          <a:prstGeom prst="rect">
            <a:avLst/>
          </a:prstGeom>
        </p:spPr>
      </p:pic>
      <p:sp>
        <p:nvSpPr>
          <p:cNvPr id="19" name="Content Placeholder 2"/>
          <p:cNvSpPr>
            <a:spLocks noGrp="1"/>
          </p:cNvSpPr>
          <p:nvPr>
            <p:ph idx="20" hasCustomPrompt="1"/>
          </p:nvPr>
        </p:nvSpPr>
        <p:spPr>
          <a:xfrm>
            <a:off x="6487375" y="4616171"/>
            <a:ext cx="1827429" cy="454707"/>
          </a:xfrm>
          <a:prstGeom prst="rect">
            <a:avLst/>
          </a:prstGeom>
        </p:spPr>
        <p:txBody>
          <a:bodyPr lIns="0" tIns="0" rIns="0" bIns="0">
            <a:noAutofit/>
          </a:bodyPr>
          <a:lstStyle>
            <a:lvl1pPr marL="0" marR="0" indent="0" algn="l" defTabSz="457200" rtl="0" eaLnBrk="1" fontAlgn="auto" latinLnBrk="0" hangingPunct="1">
              <a:lnSpc>
                <a:spcPts val="1140"/>
              </a:lnSpc>
              <a:spcBef>
                <a:spcPts val="0"/>
              </a:spcBef>
              <a:spcAft>
                <a:spcPts val="0"/>
              </a:spcAft>
              <a:buClrTx/>
              <a:buSzTx/>
              <a:buFont typeface="Arial"/>
              <a:buNone/>
              <a:tabLst/>
              <a:defRPr sz="1000"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0" name="Title 1"/>
          <p:cNvSpPr>
            <a:spLocks noGrp="1"/>
          </p:cNvSpPr>
          <p:nvPr>
            <p:ph type="title" hasCustomPrompt="1"/>
          </p:nvPr>
        </p:nvSpPr>
        <p:spPr>
          <a:xfrm>
            <a:off x="471083" y="388127"/>
            <a:ext cx="7931475" cy="501414"/>
          </a:xfrm>
          <a:prstGeom prst="rect">
            <a:avLst/>
          </a:prstGeom>
        </p:spPr>
        <p:txBody>
          <a:bodyPr lIns="0" tIns="0" rIns="0" bIns="0" anchor="t" anchorCtr="0"/>
          <a:lstStyle>
            <a:lvl1pPr algn="l">
              <a:lnSpc>
                <a:spcPts val="2740"/>
              </a:lnSpc>
              <a:defRPr sz="2800">
                <a:solidFill>
                  <a:srgbClr val="16B6FF"/>
                </a:solidFill>
                <a:latin typeface="Arial"/>
                <a:cs typeface="Arial"/>
              </a:defRPr>
            </a:lvl1pPr>
          </a:lstStyle>
          <a:p>
            <a:r>
              <a:rPr lang="en-US" dirty="0" smtClean="0"/>
              <a:t>Click to edit Master title style</a:t>
            </a:r>
            <a:br>
              <a:rPr lang="en-US" dirty="0" smtClean="0"/>
            </a:br>
            <a:endParaRPr lang="en-US" dirty="0"/>
          </a:p>
        </p:txBody>
      </p:sp>
      <p:sp>
        <p:nvSpPr>
          <p:cNvPr id="21" name="Content Placeholder 2"/>
          <p:cNvSpPr>
            <a:spLocks noGrp="1"/>
          </p:cNvSpPr>
          <p:nvPr>
            <p:ph idx="42" hasCustomPrompt="1"/>
          </p:nvPr>
        </p:nvSpPr>
        <p:spPr>
          <a:xfrm>
            <a:off x="490794" y="871268"/>
            <a:ext cx="791176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800" b="0"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Sub-headline</a:t>
            </a:r>
          </a:p>
          <a:p>
            <a:pPr lvl="0"/>
            <a:endParaRPr lang="en-US" dirty="0" smtClean="0"/>
          </a:p>
        </p:txBody>
      </p:sp>
    </p:spTree>
    <p:extLst>
      <p:ext uri="{BB962C8B-B14F-4D97-AF65-F5344CB8AC3E}">
        <p14:creationId xmlns:p14="http://schemas.microsoft.com/office/powerpoint/2010/main" val="161520512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Steps">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1" name="Content Placeholder 2"/>
          <p:cNvSpPr>
            <a:spLocks noGrp="1"/>
          </p:cNvSpPr>
          <p:nvPr>
            <p:ph idx="19" hasCustomPrompt="1"/>
          </p:nvPr>
        </p:nvSpPr>
        <p:spPr>
          <a:xfrm>
            <a:off x="469529" y="1320809"/>
            <a:ext cx="7933027" cy="1668818"/>
          </a:xfrm>
          <a:prstGeom prst="rect">
            <a:avLst/>
          </a:prstGeom>
        </p:spPr>
        <p:txBody>
          <a:bodyPr lIns="0" tIns="0" rIns="0" bIns="0">
            <a:noAutofit/>
          </a:bodyPr>
          <a:lstStyle>
            <a:lvl1pPr marL="285750" marR="0" indent="-285750" algn="l" defTabSz="457200" rtl="0" eaLnBrk="1" fontAlgn="auto" latinLnBrk="0" hangingPunct="1">
              <a:lnSpc>
                <a:spcPct val="100000"/>
              </a:lnSpc>
              <a:spcBef>
                <a:spcPts val="0"/>
              </a:spcBef>
              <a:spcAft>
                <a:spcPts val="300"/>
              </a:spcAft>
              <a:buClr>
                <a:srgbClr val="FF6600"/>
              </a:buClr>
              <a:buSzTx/>
              <a:buFont typeface="Lucida Grande"/>
              <a:buChar char="+"/>
              <a:tabLst/>
              <a:defRPr sz="18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a:p>
            <a:pPr lvl="0"/>
            <a:endParaRPr lang="en-US" dirty="0" smtClean="0"/>
          </a:p>
        </p:txBody>
      </p:sp>
      <p:sp>
        <p:nvSpPr>
          <p:cNvPr id="13" name="Rectangle 12"/>
          <p:cNvSpPr/>
          <p:nvPr/>
        </p:nvSpPr>
        <p:spPr>
          <a:xfrm>
            <a:off x="-774" y="3462919"/>
            <a:ext cx="8768536" cy="1846085"/>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15" name="Content Placeholder 2"/>
          <p:cNvSpPr>
            <a:spLocks noGrp="1"/>
          </p:cNvSpPr>
          <p:nvPr>
            <p:ph idx="21" hasCustomPrompt="1"/>
          </p:nvPr>
        </p:nvSpPr>
        <p:spPr>
          <a:xfrm>
            <a:off x="490794" y="3182152"/>
            <a:ext cx="4904892"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9" name="Content Placeholder 2"/>
          <p:cNvSpPr>
            <a:spLocks noGrp="1"/>
          </p:cNvSpPr>
          <p:nvPr>
            <p:ph idx="32" hasCustomPrompt="1"/>
          </p:nvPr>
        </p:nvSpPr>
        <p:spPr>
          <a:xfrm>
            <a:off x="5932455" y="4136514"/>
            <a:ext cx="2464740" cy="1006592"/>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0" name="Content Placeholder 2"/>
          <p:cNvSpPr>
            <a:spLocks noGrp="1"/>
          </p:cNvSpPr>
          <p:nvPr>
            <p:ph idx="33" hasCustomPrompt="1"/>
          </p:nvPr>
        </p:nvSpPr>
        <p:spPr>
          <a:xfrm>
            <a:off x="5920128" y="3841396"/>
            <a:ext cx="532140" cy="351098"/>
          </a:xfrm>
          <a:prstGeom prst="rect">
            <a:avLst/>
          </a:prstGeom>
        </p:spPr>
        <p:txBody>
          <a:bodyPr lIns="0" tIns="0" rIns="0" bIns="0" anchor="ctr">
            <a:noAutofit/>
          </a:bodyPr>
          <a:lstStyle>
            <a:lvl1pPr marL="0" marR="0" indent="0" algn="l" defTabSz="457200" rtl="0" eaLnBrk="1" fontAlgn="auto" latinLnBrk="0" hangingPunct="1">
              <a:lnSpc>
                <a:spcPts val="1500"/>
              </a:lnSpc>
              <a:spcBef>
                <a:spcPts val="0"/>
              </a:spcBef>
              <a:spcAft>
                <a:spcPts val="200"/>
              </a:spcAft>
              <a:buClrTx/>
              <a:buSzTx/>
              <a:buFont typeface="Arial"/>
              <a:buNone/>
              <a:tabLst/>
              <a:defRPr sz="4200" b="0" spc="-50" baseline="0">
                <a:solidFill>
                  <a:schemeClr val="bg1">
                    <a:lumMod val="7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3</a:t>
            </a:r>
            <a:endParaRPr lang="en-US" dirty="0" smtClean="0"/>
          </a:p>
        </p:txBody>
      </p:sp>
      <p:sp>
        <p:nvSpPr>
          <p:cNvPr id="22" name="Content Placeholder 2"/>
          <p:cNvSpPr>
            <a:spLocks noGrp="1"/>
          </p:cNvSpPr>
          <p:nvPr>
            <p:ph idx="34" hasCustomPrompt="1"/>
          </p:nvPr>
        </p:nvSpPr>
        <p:spPr>
          <a:xfrm>
            <a:off x="3202159" y="4136514"/>
            <a:ext cx="2464740" cy="1006592"/>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3" name="Content Placeholder 2"/>
          <p:cNvSpPr>
            <a:spLocks noGrp="1"/>
          </p:cNvSpPr>
          <p:nvPr>
            <p:ph idx="35" hasCustomPrompt="1"/>
          </p:nvPr>
        </p:nvSpPr>
        <p:spPr>
          <a:xfrm>
            <a:off x="3189832" y="3841396"/>
            <a:ext cx="532140" cy="351098"/>
          </a:xfrm>
          <a:prstGeom prst="rect">
            <a:avLst/>
          </a:prstGeom>
        </p:spPr>
        <p:txBody>
          <a:bodyPr lIns="0" tIns="0" rIns="0" bIns="0" anchor="ctr">
            <a:noAutofit/>
          </a:bodyPr>
          <a:lstStyle>
            <a:lvl1pPr marL="0" marR="0" indent="0" algn="l" defTabSz="457200" rtl="0" eaLnBrk="1" fontAlgn="auto" latinLnBrk="0" hangingPunct="1">
              <a:lnSpc>
                <a:spcPts val="1500"/>
              </a:lnSpc>
              <a:spcBef>
                <a:spcPts val="0"/>
              </a:spcBef>
              <a:spcAft>
                <a:spcPts val="200"/>
              </a:spcAft>
              <a:buClrTx/>
              <a:buSzTx/>
              <a:buFont typeface="Arial"/>
              <a:buNone/>
              <a:tabLst/>
              <a:defRPr sz="4200" b="0" spc="-50" baseline="0">
                <a:solidFill>
                  <a:schemeClr val="bg1">
                    <a:lumMod val="7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2</a:t>
            </a:r>
            <a:endParaRPr lang="en-US" dirty="0" smtClean="0"/>
          </a:p>
        </p:txBody>
      </p:sp>
      <p:sp>
        <p:nvSpPr>
          <p:cNvPr id="24" name="Content Placeholder 2"/>
          <p:cNvSpPr>
            <a:spLocks noGrp="1"/>
          </p:cNvSpPr>
          <p:nvPr>
            <p:ph idx="36" hasCustomPrompt="1"/>
          </p:nvPr>
        </p:nvSpPr>
        <p:spPr>
          <a:xfrm>
            <a:off x="469527" y="4136514"/>
            <a:ext cx="2464740" cy="1006592"/>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5" name="Content Placeholder 2"/>
          <p:cNvSpPr>
            <a:spLocks noGrp="1"/>
          </p:cNvSpPr>
          <p:nvPr>
            <p:ph idx="37" hasCustomPrompt="1"/>
          </p:nvPr>
        </p:nvSpPr>
        <p:spPr>
          <a:xfrm>
            <a:off x="457200" y="3841396"/>
            <a:ext cx="532140" cy="351098"/>
          </a:xfrm>
          <a:prstGeom prst="rect">
            <a:avLst/>
          </a:prstGeom>
        </p:spPr>
        <p:txBody>
          <a:bodyPr lIns="0" tIns="0" rIns="0" bIns="0" anchor="ctr">
            <a:noAutofit/>
          </a:bodyPr>
          <a:lstStyle>
            <a:lvl1pPr marL="0" marR="0" indent="0" algn="l" defTabSz="457200" rtl="0" eaLnBrk="1" fontAlgn="auto" latinLnBrk="0" hangingPunct="1">
              <a:lnSpc>
                <a:spcPts val="1500"/>
              </a:lnSpc>
              <a:spcBef>
                <a:spcPts val="0"/>
              </a:spcBef>
              <a:spcAft>
                <a:spcPts val="200"/>
              </a:spcAft>
              <a:buClrTx/>
              <a:buSzTx/>
              <a:buFont typeface="Arial"/>
              <a:buNone/>
              <a:tabLst/>
              <a:defRPr sz="4200" b="0" spc="-50" baseline="0">
                <a:solidFill>
                  <a:schemeClr val="bg1">
                    <a:lumMod val="7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1</a:t>
            </a:r>
            <a:endParaRPr lang="en-US" dirty="0" smtClean="0"/>
          </a:p>
        </p:txBody>
      </p:sp>
      <p:cxnSp>
        <p:nvCxnSpPr>
          <p:cNvPr id="26" name="Straight Connector 25"/>
          <p:cNvCxnSpPr/>
          <p:nvPr/>
        </p:nvCxnSpPr>
        <p:spPr>
          <a:xfrm>
            <a:off x="3036203" y="3731321"/>
            <a:ext cx="0" cy="1382378"/>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5766415" y="3702333"/>
            <a:ext cx="0" cy="1382378"/>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849284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 300x250 ads with text">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1" name="Content Placeholder 2"/>
          <p:cNvSpPr>
            <a:spLocks noGrp="1"/>
          </p:cNvSpPr>
          <p:nvPr>
            <p:ph idx="20" hasCustomPrompt="1"/>
          </p:nvPr>
        </p:nvSpPr>
        <p:spPr>
          <a:xfrm>
            <a:off x="930925" y="1361486"/>
            <a:ext cx="2310028" cy="1925024"/>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300x250</a:t>
            </a:r>
          </a:p>
          <a:p>
            <a:pPr lvl="0"/>
            <a:endParaRPr lang="en-US" dirty="0" smtClean="0"/>
          </a:p>
        </p:txBody>
      </p:sp>
      <p:sp>
        <p:nvSpPr>
          <p:cNvPr id="12" name="Content Placeholder 2"/>
          <p:cNvSpPr>
            <a:spLocks noGrp="1"/>
          </p:cNvSpPr>
          <p:nvPr>
            <p:ph idx="23" hasCustomPrompt="1"/>
          </p:nvPr>
        </p:nvSpPr>
        <p:spPr>
          <a:xfrm>
            <a:off x="930925" y="3434359"/>
            <a:ext cx="2310028" cy="1383493"/>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3" name="Content Placeholder 2"/>
          <p:cNvSpPr>
            <a:spLocks noGrp="1"/>
          </p:cNvSpPr>
          <p:nvPr>
            <p:ph idx="24" hasCustomPrompt="1"/>
          </p:nvPr>
        </p:nvSpPr>
        <p:spPr>
          <a:xfrm>
            <a:off x="3692353" y="1361486"/>
            <a:ext cx="2310028" cy="1925024"/>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300x250</a:t>
            </a:r>
          </a:p>
          <a:p>
            <a:pPr lvl="0"/>
            <a:endParaRPr lang="en-US" dirty="0" smtClean="0"/>
          </a:p>
        </p:txBody>
      </p:sp>
      <p:sp>
        <p:nvSpPr>
          <p:cNvPr id="14" name="Content Placeholder 2"/>
          <p:cNvSpPr>
            <a:spLocks noGrp="1"/>
          </p:cNvSpPr>
          <p:nvPr>
            <p:ph idx="25" hasCustomPrompt="1"/>
          </p:nvPr>
        </p:nvSpPr>
        <p:spPr>
          <a:xfrm>
            <a:off x="3692353" y="3434359"/>
            <a:ext cx="2310028" cy="1383493"/>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Tree>
    <p:extLst>
      <p:ext uri="{BB962C8B-B14F-4D97-AF65-F5344CB8AC3E}">
        <p14:creationId xmlns:p14="http://schemas.microsoft.com/office/powerpoint/2010/main" val="201615097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Subcategories w Headers">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cxnSp>
        <p:nvCxnSpPr>
          <p:cNvPr id="11" name="Straight Connector 10"/>
          <p:cNvCxnSpPr/>
          <p:nvPr/>
        </p:nvCxnSpPr>
        <p:spPr>
          <a:xfrm>
            <a:off x="485421" y="3612382"/>
            <a:ext cx="2453116"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3208302" y="3612382"/>
            <a:ext cx="2453116"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5951502" y="3612382"/>
            <a:ext cx="2453116"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4" name="Straight Connector 13"/>
          <p:cNvCxnSpPr/>
          <p:nvPr/>
        </p:nvCxnSpPr>
        <p:spPr>
          <a:xfrm>
            <a:off x="3061109" y="1262113"/>
            <a:ext cx="0" cy="3880995"/>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5791200" y="1262113"/>
            <a:ext cx="0" cy="3880995"/>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sp>
        <p:nvSpPr>
          <p:cNvPr id="16" name="Content Placeholder 2"/>
          <p:cNvSpPr>
            <a:spLocks noGrp="1"/>
          </p:cNvSpPr>
          <p:nvPr>
            <p:ph idx="17" hasCustomPrompt="1"/>
          </p:nvPr>
        </p:nvSpPr>
        <p:spPr>
          <a:xfrm>
            <a:off x="5951506" y="3771901"/>
            <a:ext cx="2458941" cy="1371207"/>
          </a:xfrm>
          <a:prstGeom prst="rect">
            <a:avLst/>
          </a:prstGeom>
        </p:spPr>
        <p:txBody>
          <a:bodyPr lIns="0" tIns="0" rIns="0" bIns="0">
            <a:noAutofit/>
          </a:bodyPr>
          <a:lstStyle>
            <a:lvl1pPr marL="0" marR="0" indent="0" algn="l" defTabSz="457200" rtl="0" eaLnBrk="1" fontAlgn="auto" latinLnBrk="0" hangingPunct="1">
              <a:lnSpc>
                <a:spcPts val="1700"/>
              </a:lnSpc>
              <a:spcBef>
                <a:spcPts val="0"/>
              </a:spcBef>
              <a:spcAft>
                <a:spcPts val="0"/>
              </a:spcAft>
              <a:buClrTx/>
              <a:buSzTx/>
              <a:buFont typeface="Arial"/>
              <a:buNone/>
              <a:tabLst/>
              <a:defRPr sz="16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7" name="Content Placeholder 2"/>
          <p:cNvSpPr>
            <a:spLocks noGrp="1"/>
          </p:cNvSpPr>
          <p:nvPr>
            <p:ph idx="19" hasCustomPrompt="1"/>
          </p:nvPr>
        </p:nvSpPr>
        <p:spPr>
          <a:xfrm>
            <a:off x="3204229" y="3771901"/>
            <a:ext cx="2458941" cy="1371207"/>
          </a:xfrm>
          <a:prstGeom prst="rect">
            <a:avLst/>
          </a:prstGeom>
        </p:spPr>
        <p:txBody>
          <a:bodyPr lIns="0" tIns="0" rIns="0" bIns="0">
            <a:noAutofit/>
          </a:bodyPr>
          <a:lstStyle>
            <a:lvl1pPr marL="0" marR="0" indent="0" algn="l" defTabSz="457200" rtl="0" eaLnBrk="1" fontAlgn="auto" latinLnBrk="0" hangingPunct="1">
              <a:lnSpc>
                <a:spcPts val="1700"/>
              </a:lnSpc>
              <a:spcBef>
                <a:spcPts val="0"/>
              </a:spcBef>
              <a:spcAft>
                <a:spcPts val="0"/>
              </a:spcAft>
              <a:buClrTx/>
              <a:buSzTx/>
              <a:buFont typeface="Arial"/>
              <a:buNone/>
              <a:tabLst/>
              <a:defRPr sz="16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8" name="Content Placeholder 2"/>
          <p:cNvSpPr>
            <a:spLocks noGrp="1"/>
          </p:cNvSpPr>
          <p:nvPr>
            <p:ph idx="22" hasCustomPrompt="1"/>
          </p:nvPr>
        </p:nvSpPr>
        <p:spPr>
          <a:xfrm>
            <a:off x="461029" y="3771901"/>
            <a:ext cx="2458941" cy="1371207"/>
          </a:xfrm>
          <a:prstGeom prst="rect">
            <a:avLst/>
          </a:prstGeom>
        </p:spPr>
        <p:txBody>
          <a:bodyPr lIns="0" tIns="0" rIns="0" bIns="0">
            <a:noAutofit/>
          </a:bodyPr>
          <a:lstStyle>
            <a:lvl1pPr marL="0" marR="0" indent="0" algn="l" defTabSz="457200" rtl="0" eaLnBrk="1" fontAlgn="auto" latinLnBrk="0" hangingPunct="1">
              <a:lnSpc>
                <a:spcPts val="1700"/>
              </a:lnSpc>
              <a:spcBef>
                <a:spcPts val="0"/>
              </a:spcBef>
              <a:spcAft>
                <a:spcPts val="0"/>
              </a:spcAft>
              <a:buClrTx/>
              <a:buSzTx/>
              <a:buFont typeface="Arial"/>
              <a:buNone/>
              <a:tabLst/>
              <a:defRPr sz="16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32" name="Content Placeholder 3"/>
          <p:cNvSpPr>
            <a:spLocks noGrp="1"/>
          </p:cNvSpPr>
          <p:nvPr>
            <p:ph sz="half" idx="29" hasCustomPrompt="1"/>
          </p:nvPr>
        </p:nvSpPr>
        <p:spPr>
          <a:xfrm>
            <a:off x="393704" y="2844801"/>
            <a:ext cx="2531077" cy="393700"/>
          </a:xfrm>
        </p:spPr>
        <p:txBody>
          <a:bodyPr anchor="b">
            <a:noAutofit/>
          </a:bodyPr>
          <a:lstStyle>
            <a:lvl1pPr marL="0" indent="0">
              <a:buNone/>
              <a:defRPr sz="28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33" name="Content Placeholder 3"/>
          <p:cNvSpPr>
            <a:spLocks noGrp="1"/>
          </p:cNvSpPr>
          <p:nvPr>
            <p:ph sz="half" idx="30" hasCustomPrompt="1"/>
          </p:nvPr>
        </p:nvSpPr>
        <p:spPr>
          <a:xfrm>
            <a:off x="393704" y="3187700"/>
            <a:ext cx="2531077" cy="393700"/>
          </a:xfrm>
        </p:spPr>
        <p:txBody>
          <a:bodyPr anchor="b">
            <a:noAutofit/>
          </a:bodyPr>
          <a:lstStyle>
            <a:lvl1pPr marL="0" indent="0">
              <a:buNone/>
              <a:defRPr sz="2800" b="1" spc="-150">
                <a:solidFill>
                  <a:srgbClr val="16B6FF"/>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34" name="Content Placeholder 3"/>
          <p:cNvSpPr>
            <a:spLocks noGrp="1"/>
          </p:cNvSpPr>
          <p:nvPr>
            <p:ph sz="half" idx="31" hasCustomPrompt="1"/>
          </p:nvPr>
        </p:nvSpPr>
        <p:spPr>
          <a:xfrm>
            <a:off x="3124204" y="2844801"/>
            <a:ext cx="2531077" cy="393700"/>
          </a:xfrm>
        </p:spPr>
        <p:txBody>
          <a:bodyPr anchor="b">
            <a:noAutofit/>
          </a:bodyPr>
          <a:lstStyle>
            <a:lvl1pPr marL="0" indent="0">
              <a:buNone/>
              <a:defRPr sz="28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35" name="Content Placeholder 3"/>
          <p:cNvSpPr>
            <a:spLocks noGrp="1"/>
          </p:cNvSpPr>
          <p:nvPr>
            <p:ph sz="half" idx="32" hasCustomPrompt="1"/>
          </p:nvPr>
        </p:nvSpPr>
        <p:spPr>
          <a:xfrm>
            <a:off x="3124204" y="3187700"/>
            <a:ext cx="2531077" cy="393700"/>
          </a:xfrm>
        </p:spPr>
        <p:txBody>
          <a:bodyPr anchor="b">
            <a:noAutofit/>
          </a:bodyPr>
          <a:lstStyle>
            <a:lvl1pPr marL="0" indent="0">
              <a:buNone/>
              <a:defRPr sz="2800" b="1" spc="-150">
                <a:solidFill>
                  <a:srgbClr val="16B6FF"/>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36" name="Content Placeholder 3"/>
          <p:cNvSpPr>
            <a:spLocks noGrp="1"/>
          </p:cNvSpPr>
          <p:nvPr>
            <p:ph sz="half" idx="33" hasCustomPrompt="1"/>
          </p:nvPr>
        </p:nvSpPr>
        <p:spPr>
          <a:xfrm>
            <a:off x="5867404" y="2844801"/>
            <a:ext cx="2531077" cy="393700"/>
          </a:xfrm>
        </p:spPr>
        <p:txBody>
          <a:bodyPr anchor="b">
            <a:noAutofit/>
          </a:bodyPr>
          <a:lstStyle>
            <a:lvl1pPr marL="0" indent="0">
              <a:buNone/>
              <a:defRPr sz="28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37" name="Content Placeholder 3"/>
          <p:cNvSpPr>
            <a:spLocks noGrp="1"/>
          </p:cNvSpPr>
          <p:nvPr>
            <p:ph sz="half" idx="34" hasCustomPrompt="1"/>
          </p:nvPr>
        </p:nvSpPr>
        <p:spPr>
          <a:xfrm>
            <a:off x="5867404" y="3187700"/>
            <a:ext cx="2531077" cy="393700"/>
          </a:xfrm>
        </p:spPr>
        <p:txBody>
          <a:bodyPr anchor="b">
            <a:noAutofit/>
          </a:bodyPr>
          <a:lstStyle>
            <a:lvl1pPr marL="0" indent="0">
              <a:buNone/>
              <a:defRPr sz="2800" b="1" spc="-150">
                <a:solidFill>
                  <a:srgbClr val="16B6FF"/>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Tree>
    <p:extLst>
      <p:ext uri="{BB962C8B-B14F-4D97-AF65-F5344CB8AC3E}">
        <p14:creationId xmlns:p14="http://schemas.microsoft.com/office/powerpoint/2010/main" val="84489406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Subcategories w Subheads">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cxnSp>
        <p:nvCxnSpPr>
          <p:cNvPr id="15" name="Straight Connector 14"/>
          <p:cNvCxnSpPr/>
          <p:nvPr/>
        </p:nvCxnSpPr>
        <p:spPr>
          <a:xfrm>
            <a:off x="485421" y="3612382"/>
            <a:ext cx="2453116"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208302" y="3612382"/>
            <a:ext cx="2453116"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5951502" y="3612382"/>
            <a:ext cx="2453116"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061109" y="1262113"/>
            <a:ext cx="0" cy="3880995"/>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5791200" y="1262113"/>
            <a:ext cx="0" cy="3880995"/>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sp>
        <p:nvSpPr>
          <p:cNvPr id="22" name="Content Placeholder 2"/>
          <p:cNvSpPr>
            <a:spLocks noGrp="1"/>
          </p:cNvSpPr>
          <p:nvPr>
            <p:ph idx="17" hasCustomPrompt="1"/>
          </p:nvPr>
        </p:nvSpPr>
        <p:spPr>
          <a:xfrm>
            <a:off x="5951506" y="3771901"/>
            <a:ext cx="2458941" cy="1371207"/>
          </a:xfrm>
          <a:prstGeom prst="rect">
            <a:avLst/>
          </a:prstGeom>
        </p:spPr>
        <p:txBody>
          <a:bodyPr lIns="0" tIns="0" rIns="0" bIns="0">
            <a:noAutofit/>
          </a:bodyPr>
          <a:lstStyle>
            <a:lvl1pPr marL="0" marR="0" indent="0" algn="l" defTabSz="457200" rtl="0" eaLnBrk="1" fontAlgn="auto" latinLnBrk="0" hangingPunct="1">
              <a:lnSpc>
                <a:spcPts val="1700"/>
              </a:lnSpc>
              <a:spcBef>
                <a:spcPts val="0"/>
              </a:spcBef>
              <a:spcAft>
                <a:spcPts val="0"/>
              </a:spcAft>
              <a:buClrTx/>
              <a:buSzTx/>
              <a:buFont typeface="Arial"/>
              <a:buNone/>
              <a:tabLst/>
              <a:defRPr sz="16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7" name="Content Placeholder 2"/>
          <p:cNvSpPr>
            <a:spLocks noGrp="1"/>
          </p:cNvSpPr>
          <p:nvPr>
            <p:ph idx="19" hasCustomPrompt="1"/>
          </p:nvPr>
        </p:nvSpPr>
        <p:spPr>
          <a:xfrm>
            <a:off x="3204229" y="3771901"/>
            <a:ext cx="2458941" cy="1371207"/>
          </a:xfrm>
          <a:prstGeom prst="rect">
            <a:avLst/>
          </a:prstGeom>
        </p:spPr>
        <p:txBody>
          <a:bodyPr lIns="0" tIns="0" rIns="0" bIns="0">
            <a:noAutofit/>
          </a:bodyPr>
          <a:lstStyle>
            <a:lvl1pPr marL="0" marR="0" indent="0" algn="l" defTabSz="457200" rtl="0" eaLnBrk="1" fontAlgn="auto" latinLnBrk="0" hangingPunct="1">
              <a:lnSpc>
                <a:spcPts val="1700"/>
              </a:lnSpc>
              <a:spcBef>
                <a:spcPts val="0"/>
              </a:spcBef>
              <a:spcAft>
                <a:spcPts val="0"/>
              </a:spcAft>
              <a:buClrTx/>
              <a:buSzTx/>
              <a:buFont typeface="Arial"/>
              <a:buNone/>
              <a:tabLst/>
              <a:defRPr sz="16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30" name="Content Placeholder 2"/>
          <p:cNvSpPr>
            <a:spLocks noGrp="1"/>
          </p:cNvSpPr>
          <p:nvPr>
            <p:ph idx="22" hasCustomPrompt="1"/>
          </p:nvPr>
        </p:nvSpPr>
        <p:spPr>
          <a:xfrm>
            <a:off x="461029" y="3771901"/>
            <a:ext cx="2458941" cy="1371207"/>
          </a:xfrm>
          <a:prstGeom prst="rect">
            <a:avLst/>
          </a:prstGeom>
        </p:spPr>
        <p:txBody>
          <a:bodyPr lIns="0" tIns="0" rIns="0" bIns="0">
            <a:noAutofit/>
          </a:bodyPr>
          <a:lstStyle>
            <a:lvl1pPr marL="0" marR="0" indent="0" algn="l" defTabSz="457200" rtl="0" eaLnBrk="1" fontAlgn="auto" latinLnBrk="0" hangingPunct="1">
              <a:lnSpc>
                <a:spcPts val="1700"/>
              </a:lnSpc>
              <a:spcBef>
                <a:spcPts val="0"/>
              </a:spcBef>
              <a:spcAft>
                <a:spcPts val="0"/>
              </a:spcAft>
              <a:buClrTx/>
              <a:buSzTx/>
              <a:buFont typeface="Arial"/>
              <a:buNone/>
              <a:tabLst/>
              <a:defRPr sz="16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31" name="Content Placeholder 2"/>
          <p:cNvSpPr>
            <a:spLocks noGrp="1"/>
          </p:cNvSpPr>
          <p:nvPr>
            <p:ph idx="23" hasCustomPrompt="1"/>
          </p:nvPr>
        </p:nvSpPr>
        <p:spPr>
          <a:xfrm>
            <a:off x="478523" y="3279693"/>
            <a:ext cx="2433554"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cap="all"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32" name="Content Placeholder 3"/>
          <p:cNvSpPr>
            <a:spLocks noGrp="1"/>
          </p:cNvSpPr>
          <p:nvPr>
            <p:ph sz="half" idx="24" hasCustomPrompt="1"/>
          </p:nvPr>
        </p:nvSpPr>
        <p:spPr>
          <a:xfrm>
            <a:off x="381004" y="2832008"/>
            <a:ext cx="2531077" cy="549193"/>
          </a:xfrm>
        </p:spPr>
        <p:txBody>
          <a:bodyPr anchor="b">
            <a:noAutofit/>
          </a:bodyPr>
          <a:lstStyle>
            <a:lvl1pPr marL="0" indent="0">
              <a:buNone/>
              <a:defRPr sz="38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           </a:t>
            </a:r>
            <a:endParaRPr lang="en-US" dirty="0"/>
          </a:p>
        </p:txBody>
      </p:sp>
      <p:sp>
        <p:nvSpPr>
          <p:cNvPr id="40" name="Content Placeholder 2"/>
          <p:cNvSpPr>
            <a:spLocks noGrp="1"/>
          </p:cNvSpPr>
          <p:nvPr>
            <p:ph idx="25" hasCustomPrompt="1"/>
          </p:nvPr>
        </p:nvSpPr>
        <p:spPr>
          <a:xfrm>
            <a:off x="3229612" y="3279693"/>
            <a:ext cx="2433554"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cap="all"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41" name="Content Placeholder 3"/>
          <p:cNvSpPr>
            <a:spLocks noGrp="1"/>
          </p:cNvSpPr>
          <p:nvPr>
            <p:ph sz="half" idx="26" hasCustomPrompt="1"/>
          </p:nvPr>
        </p:nvSpPr>
        <p:spPr>
          <a:xfrm>
            <a:off x="3132093" y="2819400"/>
            <a:ext cx="2531077" cy="549193"/>
          </a:xfrm>
        </p:spPr>
        <p:txBody>
          <a:bodyPr anchor="b">
            <a:noAutofit/>
          </a:bodyPr>
          <a:lstStyle>
            <a:lvl1pPr marL="0" indent="0">
              <a:buNone/>
              <a:defRPr sz="38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
        <p:nvSpPr>
          <p:cNvPr id="42" name="Content Placeholder 2"/>
          <p:cNvSpPr>
            <a:spLocks noGrp="1"/>
          </p:cNvSpPr>
          <p:nvPr>
            <p:ph idx="27" hasCustomPrompt="1"/>
          </p:nvPr>
        </p:nvSpPr>
        <p:spPr>
          <a:xfrm>
            <a:off x="5964923" y="3279693"/>
            <a:ext cx="2433554"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cap="all"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43" name="Content Placeholder 3"/>
          <p:cNvSpPr>
            <a:spLocks noGrp="1"/>
          </p:cNvSpPr>
          <p:nvPr>
            <p:ph sz="half" idx="28" hasCustomPrompt="1"/>
          </p:nvPr>
        </p:nvSpPr>
        <p:spPr>
          <a:xfrm>
            <a:off x="5867404" y="2819400"/>
            <a:ext cx="2531077" cy="549193"/>
          </a:xfrm>
        </p:spPr>
        <p:txBody>
          <a:bodyPr anchor="b">
            <a:noAutofit/>
          </a:bodyPr>
          <a:lstStyle>
            <a:lvl1pPr marL="0" indent="0">
              <a:buNone/>
              <a:defRPr sz="3800" b="1" spc="-150">
                <a:solidFill>
                  <a:srgbClr val="E06B32"/>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Text</a:t>
            </a:r>
            <a:endParaRPr lang="en-US" dirty="0"/>
          </a:p>
        </p:txBody>
      </p:sp>
    </p:spTree>
    <p:extLst>
      <p:ext uri="{BB962C8B-B14F-4D97-AF65-F5344CB8AC3E}">
        <p14:creationId xmlns:p14="http://schemas.microsoft.com/office/powerpoint/2010/main" val="323556904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Subcategories">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1" name="Content Placeholder 2"/>
          <p:cNvSpPr>
            <a:spLocks noGrp="1"/>
          </p:cNvSpPr>
          <p:nvPr>
            <p:ph idx="14" hasCustomPrompt="1"/>
          </p:nvPr>
        </p:nvSpPr>
        <p:spPr>
          <a:xfrm>
            <a:off x="529102" y="3322320"/>
            <a:ext cx="1671554" cy="175768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1.</a:t>
            </a:r>
            <a:r>
              <a:rPr lang="ko-KR" altLang="en-US" dirty="0" smtClean="0"/>
              <a:t> </a:t>
            </a:r>
            <a:r>
              <a:rPr lang="en-US" dirty="0" smtClean="0"/>
              <a:t>Click to add text</a:t>
            </a:r>
          </a:p>
          <a:p>
            <a:pPr lvl="0"/>
            <a:endParaRPr lang="en-US" dirty="0" smtClean="0"/>
          </a:p>
        </p:txBody>
      </p:sp>
      <p:sp>
        <p:nvSpPr>
          <p:cNvPr id="17" name="Content Placeholder 2"/>
          <p:cNvSpPr>
            <a:spLocks noGrp="1"/>
          </p:cNvSpPr>
          <p:nvPr>
            <p:ph idx="15" hasCustomPrompt="1"/>
          </p:nvPr>
        </p:nvSpPr>
        <p:spPr>
          <a:xfrm>
            <a:off x="2595881" y="3322320"/>
            <a:ext cx="1671554" cy="175768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2.</a:t>
            </a:r>
            <a:r>
              <a:rPr lang="ko-KR" altLang="en-US" dirty="0" smtClean="0"/>
              <a:t> </a:t>
            </a:r>
            <a:r>
              <a:rPr lang="en-US" dirty="0" smtClean="0"/>
              <a:t>Click to add text</a:t>
            </a:r>
          </a:p>
          <a:p>
            <a:pPr lvl="0"/>
            <a:endParaRPr lang="en-US" dirty="0" smtClean="0"/>
          </a:p>
        </p:txBody>
      </p:sp>
      <p:sp>
        <p:nvSpPr>
          <p:cNvPr id="18" name="Content Placeholder 2"/>
          <p:cNvSpPr>
            <a:spLocks noGrp="1"/>
          </p:cNvSpPr>
          <p:nvPr>
            <p:ph idx="16" hasCustomPrompt="1"/>
          </p:nvPr>
        </p:nvSpPr>
        <p:spPr>
          <a:xfrm>
            <a:off x="4683761" y="3322320"/>
            <a:ext cx="1671554" cy="175768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3.</a:t>
            </a:r>
            <a:r>
              <a:rPr lang="ko-KR" altLang="en-US" dirty="0" smtClean="0"/>
              <a:t> </a:t>
            </a:r>
            <a:r>
              <a:rPr lang="en-US" dirty="0" smtClean="0"/>
              <a:t>Click to add text</a:t>
            </a:r>
          </a:p>
          <a:p>
            <a:pPr lvl="0"/>
            <a:endParaRPr lang="en-US" dirty="0" smtClean="0"/>
          </a:p>
        </p:txBody>
      </p:sp>
      <p:sp>
        <p:nvSpPr>
          <p:cNvPr id="19" name="Content Placeholder 2"/>
          <p:cNvSpPr>
            <a:spLocks noGrp="1"/>
          </p:cNvSpPr>
          <p:nvPr>
            <p:ph idx="17" hasCustomPrompt="1"/>
          </p:nvPr>
        </p:nvSpPr>
        <p:spPr>
          <a:xfrm>
            <a:off x="6751321" y="3322320"/>
            <a:ext cx="1671554" cy="1757680"/>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altLang="ko-KR" dirty="0" smtClean="0"/>
              <a:t>4.</a:t>
            </a:r>
            <a:r>
              <a:rPr lang="ko-KR" altLang="en-US" dirty="0" smtClean="0"/>
              <a:t> </a:t>
            </a:r>
            <a:r>
              <a:rPr lang="en-US" dirty="0" smtClean="0"/>
              <a:t>Click to add text</a:t>
            </a:r>
          </a:p>
          <a:p>
            <a:pPr lvl="0"/>
            <a:endParaRPr lang="en-US" dirty="0" smtClean="0"/>
          </a:p>
        </p:txBody>
      </p:sp>
    </p:spTree>
    <p:extLst>
      <p:ext uri="{BB962C8B-B14F-4D97-AF65-F5344CB8AC3E}">
        <p14:creationId xmlns:p14="http://schemas.microsoft.com/office/powerpoint/2010/main" val="240568037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4 Subcategories w Subheaders">
    <p:spTree>
      <p:nvGrpSpPr>
        <p:cNvPr id="1" name=""/>
        <p:cNvGrpSpPr/>
        <p:nvPr/>
      </p:nvGrpSpPr>
      <p:grpSpPr>
        <a:xfrm>
          <a:off x="0" y="0"/>
          <a:ext cx="0" cy="0"/>
          <a:chOff x="0" y="0"/>
          <a:chExt cx="0" cy="0"/>
        </a:xfrm>
      </p:grpSpPr>
      <p:sp>
        <p:nvSpPr>
          <p:cNvPr id="22" name="Rectangle 21"/>
          <p:cNvSpPr/>
          <p:nvPr/>
        </p:nvSpPr>
        <p:spPr>
          <a:xfrm>
            <a:off x="-774" y="2437455"/>
            <a:ext cx="8768536" cy="2871551"/>
          </a:xfrm>
          <a:prstGeom prst="rect">
            <a:avLst/>
          </a:prstGeom>
          <a:solidFill>
            <a:schemeClr val="bg1">
              <a:lumMod val="9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a:t>
            </a:r>
            <a:endParaRPr lang="en-US" dirty="0"/>
          </a:p>
        </p:txBody>
      </p:sp>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5" name="Content Placeholder 2"/>
          <p:cNvSpPr>
            <a:spLocks noGrp="1"/>
          </p:cNvSpPr>
          <p:nvPr>
            <p:ph idx="19" hasCustomPrompt="1"/>
          </p:nvPr>
        </p:nvSpPr>
        <p:spPr>
          <a:xfrm>
            <a:off x="490796" y="1320811"/>
            <a:ext cx="7911758" cy="740599"/>
          </a:xfrm>
          <a:prstGeom prst="rect">
            <a:avLst/>
          </a:prstGeom>
        </p:spPr>
        <p:txBody>
          <a:bodyPr lIns="0" tIns="0" rIns="0" bIns="0">
            <a:noAutofit/>
          </a:bodyPr>
          <a:lstStyle>
            <a:lvl1pPr marL="285750" marR="0" indent="-285750" algn="l" defTabSz="457200" rtl="0" eaLnBrk="1" fontAlgn="auto" latinLnBrk="0" hangingPunct="1">
              <a:lnSpc>
                <a:spcPts val="1600"/>
              </a:lnSpc>
              <a:spcBef>
                <a:spcPts val="0"/>
              </a:spcBef>
              <a:spcAft>
                <a:spcPts val="300"/>
              </a:spcAft>
              <a:buClr>
                <a:srgbClr val="FF6600"/>
              </a:buClr>
              <a:buSzTx/>
              <a:buFont typeface="Lucida Grande"/>
              <a:buChar char="+"/>
              <a:tabLst/>
              <a:defRPr sz="18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1" name="Content Placeholder 2"/>
          <p:cNvSpPr>
            <a:spLocks noGrp="1"/>
          </p:cNvSpPr>
          <p:nvPr>
            <p:ph idx="14" hasCustomPrompt="1"/>
          </p:nvPr>
        </p:nvSpPr>
        <p:spPr>
          <a:xfrm>
            <a:off x="482600" y="4136514"/>
            <a:ext cx="1718056" cy="1006592"/>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8" name="Content Placeholder 2"/>
          <p:cNvSpPr>
            <a:spLocks noGrp="1"/>
          </p:cNvSpPr>
          <p:nvPr>
            <p:ph idx="21" hasCustomPrompt="1"/>
          </p:nvPr>
        </p:nvSpPr>
        <p:spPr>
          <a:xfrm>
            <a:off x="490798" y="2156684"/>
            <a:ext cx="2760865"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cxnSp>
        <p:nvCxnSpPr>
          <p:cNvPr id="19" name="Straight Connector 18"/>
          <p:cNvCxnSpPr/>
          <p:nvPr/>
        </p:nvCxnSpPr>
        <p:spPr>
          <a:xfrm>
            <a:off x="2346368" y="2576870"/>
            <a:ext cx="0" cy="2582012"/>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4368800" y="2576870"/>
            <a:ext cx="0" cy="2582012"/>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6401889" y="2576870"/>
            <a:ext cx="0" cy="2582012"/>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sp>
        <p:nvSpPr>
          <p:cNvPr id="57" name="Content Placeholder 2"/>
          <p:cNvSpPr>
            <a:spLocks noGrp="1"/>
          </p:cNvSpPr>
          <p:nvPr>
            <p:ph idx="29" hasCustomPrompt="1"/>
          </p:nvPr>
        </p:nvSpPr>
        <p:spPr>
          <a:xfrm>
            <a:off x="470273" y="3695548"/>
            <a:ext cx="1730384" cy="524627"/>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200"/>
              </a:spcAft>
              <a:buClrTx/>
              <a:buSzTx/>
              <a:buFont typeface="Arial"/>
              <a:buNone/>
              <a:tabLst/>
              <a:defRPr sz="1800" b="1" spc="-50"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Text</a:t>
            </a:r>
          </a:p>
          <a:p>
            <a:pPr lvl="0"/>
            <a:r>
              <a:rPr lang="en-US" dirty="0" smtClean="0"/>
              <a:t>Text</a:t>
            </a:r>
          </a:p>
          <a:p>
            <a:pPr lvl="0"/>
            <a:endParaRPr lang="en-US" dirty="0" smtClean="0"/>
          </a:p>
        </p:txBody>
      </p:sp>
      <p:sp>
        <p:nvSpPr>
          <p:cNvPr id="58" name="Content Placeholder 2"/>
          <p:cNvSpPr>
            <a:spLocks noGrp="1"/>
          </p:cNvSpPr>
          <p:nvPr>
            <p:ph idx="30" hasCustomPrompt="1"/>
          </p:nvPr>
        </p:nvSpPr>
        <p:spPr>
          <a:xfrm>
            <a:off x="2519039" y="4136514"/>
            <a:ext cx="1718056" cy="1006592"/>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59" name="Content Placeholder 2"/>
          <p:cNvSpPr>
            <a:spLocks noGrp="1"/>
          </p:cNvSpPr>
          <p:nvPr>
            <p:ph idx="31" hasCustomPrompt="1"/>
          </p:nvPr>
        </p:nvSpPr>
        <p:spPr>
          <a:xfrm>
            <a:off x="2506712" y="3695548"/>
            <a:ext cx="1730384" cy="524627"/>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200"/>
              </a:spcAft>
              <a:buClrTx/>
              <a:buSzTx/>
              <a:buFont typeface="Arial"/>
              <a:buNone/>
              <a:tabLst/>
              <a:defRPr sz="1800" b="1" spc="-50"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Text</a:t>
            </a:r>
          </a:p>
          <a:p>
            <a:pPr lvl="0"/>
            <a:r>
              <a:rPr lang="en-US" dirty="0" smtClean="0"/>
              <a:t>Text</a:t>
            </a:r>
          </a:p>
          <a:p>
            <a:pPr lvl="0"/>
            <a:endParaRPr lang="en-US" dirty="0" smtClean="0"/>
          </a:p>
        </p:txBody>
      </p:sp>
      <p:sp>
        <p:nvSpPr>
          <p:cNvPr id="60" name="Content Placeholder 2"/>
          <p:cNvSpPr>
            <a:spLocks noGrp="1"/>
          </p:cNvSpPr>
          <p:nvPr>
            <p:ph idx="32" hasCustomPrompt="1"/>
          </p:nvPr>
        </p:nvSpPr>
        <p:spPr>
          <a:xfrm>
            <a:off x="4531791" y="4136514"/>
            <a:ext cx="1718056" cy="1006592"/>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61" name="Content Placeholder 2"/>
          <p:cNvSpPr>
            <a:spLocks noGrp="1"/>
          </p:cNvSpPr>
          <p:nvPr>
            <p:ph idx="33" hasCustomPrompt="1"/>
          </p:nvPr>
        </p:nvSpPr>
        <p:spPr>
          <a:xfrm>
            <a:off x="4519464" y="3695548"/>
            <a:ext cx="1730384" cy="524627"/>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200"/>
              </a:spcAft>
              <a:buClrTx/>
              <a:buSzTx/>
              <a:buFont typeface="Arial"/>
              <a:buNone/>
              <a:tabLst/>
              <a:defRPr sz="1800" b="1" spc="-50"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Text</a:t>
            </a:r>
          </a:p>
          <a:p>
            <a:pPr lvl="0"/>
            <a:r>
              <a:rPr lang="en-US" dirty="0" smtClean="0"/>
              <a:t>Text</a:t>
            </a:r>
          </a:p>
          <a:p>
            <a:pPr lvl="0"/>
            <a:endParaRPr lang="en-US" dirty="0" smtClean="0"/>
          </a:p>
        </p:txBody>
      </p:sp>
      <p:sp>
        <p:nvSpPr>
          <p:cNvPr id="62" name="Content Placeholder 2"/>
          <p:cNvSpPr>
            <a:spLocks noGrp="1"/>
          </p:cNvSpPr>
          <p:nvPr>
            <p:ph idx="34" hasCustomPrompt="1"/>
          </p:nvPr>
        </p:nvSpPr>
        <p:spPr>
          <a:xfrm>
            <a:off x="6565527" y="4136514"/>
            <a:ext cx="1718056" cy="1006592"/>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63" name="Content Placeholder 2"/>
          <p:cNvSpPr>
            <a:spLocks noGrp="1"/>
          </p:cNvSpPr>
          <p:nvPr>
            <p:ph idx="35" hasCustomPrompt="1"/>
          </p:nvPr>
        </p:nvSpPr>
        <p:spPr>
          <a:xfrm>
            <a:off x="6553200" y="3695548"/>
            <a:ext cx="1730384" cy="524627"/>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200"/>
              </a:spcAft>
              <a:buClrTx/>
              <a:buSzTx/>
              <a:buFont typeface="Arial"/>
              <a:buNone/>
              <a:tabLst/>
              <a:defRPr sz="1800" b="1" spc="-50"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Text</a:t>
            </a:r>
          </a:p>
          <a:p>
            <a:pPr lvl="0"/>
            <a:r>
              <a:rPr lang="en-US" dirty="0" smtClean="0"/>
              <a:t>Text</a:t>
            </a:r>
          </a:p>
          <a:p>
            <a:pPr lvl="0"/>
            <a:endParaRPr lang="en-US" dirty="0" smtClean="0"/>
          </a:p>
        </p:txBody>
      </p:sp>
    </p:spTree>
    <p:extLst>
      <p:ext uri="{BB962C8B-B14F-4D97-AF65-F5344CB8AC3E}">
        <p14:creationId xmlns:p14="http://schemas.microsoft.com/office/powerpoint/2010/main" val="168546378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Comscore">
    <p:spTree>
      <p:nvGrpSpPr>
        <p:cNvPr id="1" name=""/>
        <p:cNvGrpSpPr/>
        <p:nvPr/>
      </p:nvGrpSpPr>
      <p:grpSpPr>
        <a:xfrm>
          <a:off x="0" y="0"/>
          <a:ext cx="0" cy="0"/>
          <a:chOff x="0" y="0"/>
          <a:chExt cx="0" cy="0"/>
        </a:xfrm>
      </p:grpSpPr>
      <p:pic>
        <p:nvPicPr>
          <p:cNvPr id="7" name="Picture 7" descr="comscore.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06747" y="1258175"/>
            <a:ext cx="1354137" cy="234950"/>
          </a:xfrm>
          <a:prstGeom prst="rect">
            <a:avLst/>
          </a:prstGeom>
          <a:noFill/>
          <a:ln w="9525">
            <a:noFill/>
            <a:miter lim="800000"/>
            <a:headEnd/>
            <a:tailEnd/>
          </a:ln>
        </p:spPr>
      </p:pic>
      <p:sp>
        <p:nvSpPr>
          <p:cNvPr id="9" name="Rectangle 8"/>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0"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1" name="Picture 10"/>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12" name="Straight Connector 11"/>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3"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9" name="Content Placeholder 2"/>
          <p:cNvSpPr>
            <a:spLocks noGrp="1"/>
          </p:cNvSpPr>
          <p:nvPr>
            <p:ph idx="14" hasCustomPrompt="1"/>
          </p:nvPr>
        </p:nvSpPr>
        <p:spPr>
          <a:xfrm>
            <a:off x="3342138" y="1266246"/>
            <a:ext cx="4054342" cy="217869"/>
          </a:xfrm>
          <a:prstGeom prst="rect">
            <a:avLst/>
          </a:prstGeom>
        </p:spPr>
        <p:txBody>
          <a:bodyPr lIns="0" tIns="0" rIns="0" bIns="0">
            <a:noAutofit/>
          </a:bodyPr>
          <a:lstStyle>
            <a:lvl1pPr marL="0" marR="0" indent="0" algn="r" defTabSz="457200" rtl="0" eaLnBrk="1" fontAlgn="auto" latinLnBrk="0" hangingPunct="1">
              <a:lnSpc>
                <a:spcPts val="1500"/>
              </a:lnSpc>
              <a:spcBef>
                <a:spcPts val="0"/>
              </a:spcBef>
              <a:spcAft>
                <a:spcPts val="0"/>
              </a:spcAft>
              <a:buClrTx/>
              <a:buSzTx/>
              <a:buFont typeface="Arial"/>
              <a:buNone/>
              <a:tabLst/>
              <a:defRPr sz="10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0" name="Content Placeholder 2"/>
          <p:cNvSpPr>
            <a:spLocks noGrp="1"/>
          </p:cNvSpPr>
          <p:nvPr>
            <p:ph idx="20" hasCustomPrompt="1"/>
          </p:nvPr>
        </p:nvSpPr>
        <p:spPr>
          <a:xfrm>
            <a:off x="1637226" y="1597331"/>
            <a:ext cx="5759257" cy="3595936"/>
          </a:xfrm>
          <a:prstGeom prst="rect">
            <a:avLst/>
          </a:prstGeom>
        </p:spPr>
        <p:txBody>
          <a:bodyPr lIns="0" tIns="0" rIns="0" bIns="0" anchor="ctr">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Tables</a:t>
            </a:r>
          </a:p>
        </p:txBody>
      </p:sp>
      <p:sp>
        <p:nvSpPr>
          <p:cNvPr id="21" name="Content Placeholder 2"/>
          <p:cNvSpPr>
            <a:spLocks noGrp="1"/>
          </p:cNvSpPr>
          <p:nvPr>
            <p:ph idx="21" hasCustomPrompt="1"/>
          </p:nvPr>
        </p:nvSpPr>
        <p:spPr>
          <a:xfrm>
            <a:off x="3434080" y="5203427"/>
            <a:ext cx="3962400" cy="213822"/>
          </a:xfrm>
          <a:prstGeom prst="rect">
            <a:avLst/>
          </a:prstGeom>
        </p:spPr>
        <p:txBody>
          <a:bodyPr lIns="0" tIns="0" rIns="0" bIns="0">
            <a:noAutofit/>
          </a:bodyPr>
          <a:lstStyle>
            <a:lvl1pPr marL="0" marR="0" indent="0" algn="r" defTabSz="457200" rtl="0" eaLnBrk="1" fontAlgn="auto" latinLnBrk="0" hangingPunct="1">
              <a:lnSpc>
                <a:spcPts val="1500"/>
              </a:lnSpc>
              <a:spcBef>
                <a:spcPts val="0"/>
              </a:spcBef>
              <a:spcAft>
                <a:spcPts val="0"/>
              </a:spcAft>
              <a:buClrTx/>
              <a:buSzTx/>
              <a:buFont typeface="Arial"/>
              <a:buNone/>
              <a:tabLst/>
              <a:defRPr sz="800" b="0" i="1" baseline="0">
                <a:solidFill>
                  <a:schemeClr val="bg1">
                    <a:lumMod val="6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Tree>
    <p:extLst>
      <p:ext uri="{BB962C8B-B14F-4D97-AF65-F5344CB8AC3E}">
        <p14:creationId xmlns:p14="http://schemas.microsoft.com/office/powerpoint/2010/main" val="1490609783"/>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World Map">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1" name="Content Placeholder 2"/>
          <p:cNvSpPr>
            <a:spLocks noGrp="1"/>
          </p:cNvSpPr>
          <p:nvPr>
            <p:ph idx="14" hasCustomPrompt="1"/>
          </p:nvPr>
        </p:nvSpPr>
        <p:spPr>
          <a:xfrm>
            <a:off x="490798" y="1288814"/>
            <a:ext cx="2760865"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6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grpSp>
        <p:nvGrpSpPr>
          <p:cNvPr id="13" name="Group 12"/>
          <p:cNvGrpSpPr>
            <a:grpSpLocks noChangeAspect="1"/>
          </p:cNvGrpSpPr>
          <p:nvPr/>
        </p:nvGrpSpPr>
        <p:grpSpPr>
          <a:xfrm>
            <a:off x="5799398" y="1256030"/>
            <a:ext cx="2934547" cy="4432233"/>
            <a:chOff x="5791200" y="1256027"/>
            <a:chExt cx="2854903" cy="4311943"/>
          </a:xfrm>
          <a:solidFill>
            <a:srgbClr val="16B6FF"/>
          </a:solidFill>
        </p:grpSpPr>
        <p:sp>
          <p:nvSpPr>
            <p:cNvPr id="14" name="Rectangle 13"/>
            <p:cNvSpPr/>
            <p:nvPr/>
          </p:nvSpPr>
          <p:spPr>
            <a:xfrm>
              <a:off x="7231033" y="1256027"/>
              <a:ext cx="1415070" cy="141507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5" name="Rectangle 14"/>
            <p:cNvSpPr/>
            <p:nvPr/>
          </p:nvSpPr>
          <p:spPr>
            <a:xfrm>
              <a:off x="5791200" y="1256027"/>
              <a:ext cx="1415070" cy="141507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Rectangle 15"/>
            <p:cNvSpPr/>
            <p:nvPr/>
          </p:nvSpPr>
          <p:spPr>
            <a:xfrm>
              <a:off x="7231033" y="2705100"/>
              <a:ext cx="1415070" cy="141507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7" name="Rectangle 16"/>
            <p:cNvSpPr/>
            <p:nvPr/>
          </p:nvSpPr>
          <p:spPr>
            <a:xfrm>
              <a:off x="5791200" y="2705100"/>
              <a:ext cx="1415070" cy="141507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8" name="Rectangle 17"/>
            <p:cNvSpPr/>
            <p:nvPr/>
          </p:nvSpPr>
          <p:spPr>
            <a:xfrm>
              <a:off x="7231033" y="4152900"/>
              <a:ext cx="1415070" cy="141507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ectangle 18"/>
            <p:cNvSpPr/>
            <p:nvPr/>
          </p:nvSpPr>
          <p:spPr>
            <a:xfrm>
              <a:off x="5791200" y="4152900"/>
              <a:ext cx="1415070" cy="1415070"/>
            </a:xfrm>
            <a:prstGeom prst="rect">
              <a:avLst/>
            </a:prstGeom>
            <a:grp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cxnSp>
        <p:nvCxnSpPr>
          <p:cNvPr id="27" name="Straight Connector 26"/>
          <p:cNvCxnSpPr/>
          <p:nvPr/>
        </p:nvCxnSpPr>
        <p:spPr>
          <a:xfrm>
            <a:off x="490794" y="1563449"/>
            <a:ext cx="5129980" cy="0"/>
          </a:xfrm>
          <a:prstGeom prst="line">
            <a:avLst/>
          </a:prstGeom>
          <a:ln w="19050" cmpd="sng">
            <a:solidFill>
              <a:srgbClr val="E06B32"/>
            </a:solidFill>
            <a:prstDash val="solid"/>
          </a:ln>
          <a:effectLst/>
        </p:spPr>
        <p:style>
          <a:lnRef idx="2">
            <a:schemeClr val="accent1"/>
          </a:lnRef>
          <a:fillRef idx="0">
            <a:schemeClr val="accent1"/>
          </a:fillRef>
          <a:effectRef idx="1">
            <a:schemeClr val="accent1"/>
          </a:effectRef>
          <a:fontRef idx="minor">
            <a:schemeClr val="tx1"/>
          </a:fontRef>
        </p:style>
      </p:cxnSp>
      <p:sp>
        <p:nvSpPr>
          <p:cNvPr id="28" name="Content Placeholder 3"/>
          <p:cNvSpPr txBox="1">
            <a:spLocks/>
          </p:cNvSpPr>
          <p:nvPr/>
        </p:nvSpPr>
        <p:spPr>
          <a:xfrm>
            <a:off x="482600" y="4454817"/>
            <a:ext cx="723900" cy="753412"/>
          </a:xfrm>
          <a:prstGeom prst="rect">
            <a:avLst/>
          </a:prstGeom>
        </p:spPr>
        <p:txBody>
          <a:bodyPr vert="horz" lIns="0" tIns="0" rIns="0" bIns="0" rtlCol="0" anchor="t" anchorCtr="0">
            <a:noAutofit/>
          </a:bodyPr>
          <a:lstStyle>
            <a:lvl1pPr marL="0" marR="0" indent="0" algn="l" defTabSz="457200" rtl="0" eaLnBrk="1" fontAlgn="auto" latinLnBrk="0" hangingPunct="1">
              <a:lnSpc>
                <a:spcPct val="100000"/>
              </a:lnSpc>
              <a:spcBef>
                <a:spcPts val="0"/>
              </a:spcBef>
              <a:spcAft>
                <a:spcPts val="0"/>
              </a:spcAft>
              <a:buClrTx/>
              <a:buSzTx/>
              <a:buFont typeface="Arial"/>
              <a:buNone/>
              <a:tabLst/>
              <a:defRPr sz="1600" kern="1200" baseline="0">
                <a:solidFill>
                  <a:srgbClr val="E06B32"/>
                </a:solidFill>
                <a:latin typeface="Arial"/>
                <a:ea typeface="+mn-ea"/>
                <a:cs typeface="Arial"/>
              </a:defRPr>
            </a:lvl1pPr>
            <a:lvl2pPr marL="742950" indent="-285750" algn="l" defTabSz="457200" rtl="0" eaLnBrk="1" latinLnBrk="0" hangingPunct="1">
              <a:spcBef>
                <a:spcPct val="20000"/>
              </a:spcBef>
              <a:buFont typeface="Arial"/>
              <a:buChar char="–"/>
              <a:defRPr sz="1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b="1" spc="-100" dirty="0" smtClean="0"/>
              <a:t>U.S.</a:t>
            </a:r>
          </a:p>
          <a:p>
            <a:r>
              <a:rPr lang="en-US" sz="1200" dirty="0" smtClean="0">
                <a:solidFill>
                  <a:srgbClr val="16B6FF"/>
                </a:solidFill>
              </a:rPr>
              <a:t>50 States</a:t>
            </a:r>
          </a:p>
        </p:txBody>
      </p:sp>
      <p:sp>
        <p:nvSpPr>
          <p:cNvPr id="29" name="Content Placeholder 3"/>
          <p:cNvSpPr txBox="1">
            <a:spLocks/>
          </p:cNvSpPr>
          <p:nvPr/>
        </p:nvSpPr>
        <p:spPr>
          <a:xfrm>
            <a:off x="1572337" y="4454817"/>
            <a:ext cx="954954" cy="753412"/>
          </a:xfrm>
          <a:prstGeom prst="rect">
            <a:avLst/>
          </a:prstGeom>
        </p:spPr>
        <p:txBody>
          <a:bodyPr vert="horz" lIns="0" tIns="0" rIns="0" bIns="0" rtlCol="0" anchor="t" anchorCtr="0">
            <a:noAutofit/>
          </a:bodyPr>
          <a:lstStyle>
            <a:lvl1pPr marL="0" marR="0" indent="0" algn="l" defTabSz="457200" rtl="0" eaLnBrk="1" fontAlgn="auto" latinLnBrk="0" hangingPunct="1">
              <a:lnSpc>
                <a:spcPct val="100000"/>
              </a:lnSpc>
              <a:spcBef>
                <a:spcPts val="0"/>
              </a:spcBef>
              <a:spcAft>
                <a:spcPts val="0"/>
              </a:spcAft>
              <a:buClrTx/>
              <a:buSzTx/>
              <a:buFont typeface="Arial"/>
              <a:buNone/>
              <a:tabLst/>
              <a:defRPr sz="1600" kern="1200" baseline="0">
                <a:solidFill>
                  <a:srgbClr val="E06B32"/>
                </a:solidFill>
                <a:latin typeface="Arial"/>
                <a:ea typeface="+mn-ea"/>
                <a:cs typeface="Arial"/>
              </a:defRPr>
            </a:lvl1pPr>
            <a:lvl2pPr marL="742950" indent="-285750" algn="l" defTabSz="457200" rtl="0" eaLnBrk="1" latinLnBrk="0" hangingPunct="1">
              <a:spcBef>
                <a:spcPct val="20000"/>
              </a:spcBef>
              <a:buFont typeface="Arial"/>
              <a:buChar char="–"/>
              <a:defRPr sz="1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b="1" spc="-100" dirty="0" smtClean="0"/>
              <a:t>EMEA</a:t>
            </a:r>
          </a:p>
          <a:p>
            <a:r>
              <a:rPr lang="en-US" sz="1200" dirty="0" smtClean="0">
                <a:solidFill>
                  <a:srgbClr val="16B6FF"/>
                </a:solidFill>
              </a:rPr>
              <a:t>45 Countries</a:t>
            </a:r>
          </a:p>
        </p:txBody>
      </p:sp>
      <p:sp>
        <p:nvSpPr>
          <p:cNvPr id="30" name="Content Placeholder 3"/>
          <p:cNvSpPr txBox="1">
            <a:spLocks/>
          </p:cNvSpPr>
          <p:nvPr/>
        </p:nvSpPr>
        <p:spPr>
          <a:xfrm>
            <a:off x="4111089" y="4460401"/>
            <a:ext cx="1382689" cy="753412"/>
          </a:xfrm>
          <a:prstGeom prst="rect">
            <a:avLst/>
          </a:prstGeom>
        </p:spPr>
        <p:txBody>
          <a:bodyPr vert="horz" lIns="0" tIns="0" rIns="0" bIns="0" rtlCol="0" anchor="t" anchorCtr="0">
            <a:noAutofit/>
          </a:bodyPr>
          <a:lstStyle>
            <a:lvl1pPr marL="0" marR="0" indent="0" algn="l" defTabSz="457200" rtl="0" eaLnBrk="1" fontAlgn="auto" latinLnBrk="0" hangingPunct="1">
              <a:lnSpc>
                <a:spcPct val="100000"/>
              </a:lnSpc>
              <a:spcBef>
                <a:spcPts val="0"/>
              </a:spcBef>
              <a:spcAft>
                <a:spcPts val="0"/>
              </a:spcAft>
              <a:buClrTx/>
              <a:buSzTx/>
              <a:buFont typeface="Arial"/>
              <a:buNone/>
              <a:tabLst/>
              <a:defRPr sz="1600" kern="1200" baseline="0">
                <a:solidFill>
                  <a:srgbClr val="E06B32"/>
                </a:solidFill>
                <a:latin typeface="Arial"/>
                <a:ea typeface="+mn-ea"/>
                <a:cs typeface="Arial"/>
              </a:defRPr>
            </a:lvl1pPr>
            <a:lvl2pPr marL="742950" indent="-285750" algn="l" defTabSz="457200" rtl="0" eaLnBrk="1" latinLnBrk="0" hangingPunct="1">
              <a:spcBef>
                <a:spcPct val="20000"/>
              </a:spcBef>
              <a:buFont typeface="Arial"/>
              <a:buChar char="–"/>
              <a:defRPr sz="1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b="1" spc="-100" dirty="0" smtClean="0"/>
              <a:t>S. AMERICA</a:t>
            </a:r>
          </a:p>
          <a:p>
            <a:r>
              <a:rPr lang="en-US" sz="1200" dirty="0">
                <a:solidFill>
                  <a:srgbClr val="16B6FF"/>
                </a:solidFill>
              </a:rPr>
              <a:t>9</a:t>
            </a:r>
            <a:r>
              <a:rPr lang="en-US" sz="1200" dirty="0" smtClean="0">
                <a:solidFill>
                  <a:srgbClr val="16B6FF"/>
                </a:solidFill>
              </a:rPr>
              <a:t> </a:t>
            </a:r>
            <a:r>
              <a:rPr lang="en-US" sz="1200" dirty="0">
                <a:solidFill>
                  <a:srgbClr val="16B6FF"/>
                </a:solidFill>
              </a:rPr>
              <a:t>Countries</a:t>
            </a:r>
          </a:p>
        </p:txBody>
      </p:sp>
      <p:sp>
        <p:nvSpPr>
          <p:cNvPr id="32" name="Content Placeholder 3"/>
          <p:cNvSpPr txBox="1">
            <a:spLocks/>
          </p:cNvSpPr>
          <p:nvPr/>
        </p:nvSpPr>
        <p:spPr>
          <a:xfrm>
            <a:off x="2842920" y="4454817"/>
            <a:ext cx="874635" cy="753412"/>
          </a:xfrm>
          <a:prstGeom prst="rect">
            <a:avLst/>
          </a:prstGeom>
        </p:spPr>
        <p:txBody>
          <a:bodyPr vert="horz" lIns="0" tIns="0" rIns="0" bIns="0" rtlCol="0" anchor="t" anchorCtr="0">
            <a:noAutofit/>
          </a:bodyPr>
          <a:lstStyle>
            <a:lvl1pPr marL="0" marR="0" indent="0" algn="l" defTabSz="457200" rtl="0" eaLnBrk="1" fontAlgn="auto" latinLnBrk="0" hangingPunct="1">
              <a:lnSpc>
                <a:spcPct val="100000"/>
              </a:lnSpc>
              <a:spcBef>
                <a:spcPts val="0"/>
              </a:spcBef>
              <a:spcAft>
                <a:spcPts val="0"/>
              </a:spcAft>
              <a:buClrTx/>
              <a:buSzTx/>
              <a:buFont typeface="Arial"/>
              <a:buNone/>
              <a:tabLst/>
              <a:defRPr sz="1600" kern="1200" baseline="0">
                <a:solidFill>
                  <a:srgbClr val="E06B32"/>
                </a:solidFill>
                <a:latin typeface="Arial"/>
                <a:ea typeface="+mn-ea"/>
                <a:cs typeface="Arial"/>
              </a:defRPr>
            </a:lvl1pPr>
            <a:lvl2pPr marL="742950" indent="-285750" algn="l" defTabSz="457200" rtl="0" eaLnBrk="1" latinLnBrk="0" hangingPunct="1">
              <a:spcBef>
                <a:spcPct val="20000"/>
              </a:spcBef>
              <a:buFont typeface="Arial"/>
              <a:buChar char="–"/>
              <a:defRPr sz="1200" kern="1200">
                <a:solidFill>
                  <a:schemeClr val="tx1"/>
                </a:solidFill>
                <a:latin typeface="Arial"/>
                <a:ea typeface="+mn-ea"/>
                <a:cs typeface="Arial"/>
              </a:defRPr>
            </a:lvl2pPr>
            <a:lvl3pPr marL="1143000" indent="-228600" algn="l" defTabSz="457200" rtl="0" eaLnBrk="1" latinLnBrk="0" hangingPunct="1">
              <a:spcBef>
                <a:spcPct val="20000"/>
              </a:spcBef>
              <a:buFont typeface="Arial"/>
              <a:buChar char="•"/>
              <a:defRPr sz="12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2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2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000" b="1" spc="-100" dirty="0" smtClean="0"/>
              <a:t>ASIA</a:t>
            </a:r>
          </a:p>
          <a:p>
            <a:r>
              <a:rPr lang="en-US" sz="1200" dirty="0" smtClean="0">
                <a:solidFill>
                  <a:srgbClr val="16B6FF"/>
                </a:solidFill>
              </a:rPr>
              <a:t>12 </a:t>
            </a:r>
            <a:r>
              <a:rPr lang="en-US" sz="1200" dirty="0">
                <a:solidFill>
                  <a:srgbClr val="16B6FF"/>
                </a:solidFill>
              </a:rPr>
              <a:t>Countries</a:t>
            </a:r>
          </a:p>
        </p:txBody>
      </p:sp>
      <p:cxnSp>
        <p:nvCxnSpPr>
          <p:cNvPr id="36" name="Straight Connector 35"/>
          <p:cNvCxnSpPr/>
          <p:nvPr/>
        </p:nvCxnSpPr>
        <p:spPr>
          <a:xfrm>
            <a:off x="1358082" y="4420262"/>
            <a:ext cx="0" cy="709327"/>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653595" y="4420262"/>
            <a:ext cx="0" cy="709327"/>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3910961" y="4420262"/>
            <a:ext cx="0" cy="709327"/>
          </a:xfrm>
          <a:prstGeom prst="line">
            <a:avLst/>
          </a:prstGeom>
          <a:ln w="9525" cmpd="sng">
            <a:solidFill>
              <a:schemeClr val="tx1">
                <a:lumMod val="50000"/>
                <a:lumOff val="50000"/>
              </a:schemeClr>
            </a:solidFill>
            <a:prstDash val="dot"/>
          </a:ln>
          <a:effectLst/>
        </p:spPr>
        <p:style>
          <a:lnRef idx="2">
            <a:schemeClr val="accent1"/>
          </a:lnRef>
          <a:fillRef idx="0">
            <a:schemeClr val="accent1"/>
          </a:fillRef>
          <a:effectRef idx="1">
            <a:schemeClr val="accent1"/>
          </a:effectRef>
          <a:fontRef idx="minor">
            <a:schemeClr val="tx1"/>
          </a:fontRef>
        </p:style>
      </p:cxnSp>
      <p:sp>
        <p:nvSpPr>
          <p:cNvPr id="43" name="Content Placeholder 2"/>
          <p:cNvSpPr>
            <a:spLocks noGrp="1"/>
          </p:cNvSpPr>
          <p:nvPr>
            <p:ph idx="16" hasCustomPrompt="1"/>
          </p:nvPr>
        </p:nvSpPr>
        <p:spPr>
          <a:xfrm>
            <a:off x="5985777" y="2166303"/>
            <a:ext cx="110615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65" name="Content Placeholder 3"/>
          <p:cNvSpPr>
            <a:spLocks noGrp="1"/>
          </p:cNvSpPr>
          <p:nvPr>
            <p:ph sz="half" idx="2" hasCustomPrompt="1"/>
          </p:nvPr>
        </p:nvSpPr>
        <p:spPr>
          <a:xfrm>
            <a:off x="5888258" y="1566309"/>
            <a:ext cx="1251063" cy="701593"/>
          </a:xfrm>
        </p:spPr>
        <p:txBody>
          <a:bodyPr anchor="b">
            <a:normAutofit/>
          </a:bodyPr>
          <a:lstStyle>
            <a:lvl1pPr marL="0" indent="0">
              <a:buNone/>
              <a:defRPr sz="4200" b="1">
                <a:solidFill>
                  <a:schemeClr val="bg1"/>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a:t>
            </a:r>
            <a:endParaRPr lang="en-US" dirty="0"/>
          </a:p>
        </p:txBody>
      </p:sp>
      <p:sp>
        <p:nvSpPr>
          <p:cNvPr id="66" name="Content Placeholder 2"/>
          <p:cNvSpPr>
            <a:spLocks noGrp="1"/>
          </p:cNvSpPr>
          <p:nvPr>
            <p:ph idx="20" hasCustomPrompt="1"/>
          </p:nvPr>
        </p:nvSpPr>
        <p:spPr>
          <a:xfrm>
            <a:off x="5985777" y="3622593"/>
            <a:ext cx="110615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67" name="Content Placeholder 3"/>
          <p:cNvSpPr>
            <a:spLocks noGrp="1"/>
          </p:cNvSpPr>
          <p:nvPr>
            <p:ph sz="half" idx="21" hasCustomPrompt="1"/>
          </p:nvPr>
        </p:nvSpPr>
        <p:spPr>
          <a:xfrm>
            <a:off x="5888258" y="3022600"/>
            <a:ext cx="1251063" cy="701593"/>
          </a:xfrm>
        </p:spPr>
        <p:txBody>
          <a:bodyPr anchor="b">
            <a:normAutofit/>
          </a:bodyPr>
          <a:lstStyle>
            <a:lvl1pPr marL="0" indent="0">
              <a:buNone/>
              <a:defRPr sz="4200" b="1">
                <a:solidFill>
                  <a:schemeClr val="bg1"/>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a:t>
            </a:r>
            <a:endParaRPr lang="en-US" dirty="0"/>
          </a:p>
        </p:txBody>
      </p:sp>
      <p:sp>
        <p:nvSpPr>
          <p:cNvPr id="68" name="Content Placeholder 2"/>
          <p:cNvSpPr>
            <a:spLocks noGrp="1"/>
          </p:cNvSpPr>
          <p:nvPr>
            <p:ph idx="22" hasCustomPrompt="1"/>
          </p:nvPr>
        </p:nvSpPr>
        <p:spPr>
          <a:xfrm>
            <a:off x="5985777" y="5070393"/>
            <a:ext cx="110615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69" name="Content Placeholder 3"/>
          <p:cNvSpPr>
            <a:spLocks noGrp="1"/>
          </p:cNvSpPr>
          <p:nvPr>
            <p:ph sz="half" idx="23" hasCustomPrompt="1"/>
          </p:nvPr>
        </p:nvSpPr>
        <p:spPr>
          <a:xfrm>
            <a:off x="5888258" y="4470400"/>
            <a:ext cx="1251063" cy="701593"/>
          </a:xfrm>
        </p:spPr>
        <p:txBody>
          <a:bodyPr anchor="b">
            <a:normAutofit/>
          </a:bodyPr>
          <a:lstStyle>
            <a:lvl1pPr marL="0" indent="0">
              <a:buNone/>
              <a:defRPr sz="4200" b="1">
                <a:solidFill>
                  <a:schemeClr val="bg1"/>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a:t>
            </a:r>
            <a:endParaRPr lang="en-US" dirty="0"/>
          </a:p>
        </p:txBody>
      </p:sp>
      <p:sp>
        <p:nvSpPr>
          <p:cNvPr id="70" name="Content Placeholder 2"/>
          <p:cNvSpPr>
            <a:spLocks noGrp="1"/>
          </p:cNvSpPr>
          <p:nvPr>
            <p:ph idx="24" hasCustomPrompt="1"/>
          </p:nvPr>
        </p:nvSpPr>
        <p:spPr>
          <a:xfrm>
            <a:off x="7476223" y="2166303"/>
            <a:ext cx="110615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71" name="Content Placeholder 3"/>
          <p:cNvSpPr>
            <a:spLocks noGrp="1"/>
          </p:cNvSpPr>
          <p:nvPr>
            <p:ph sz="half" idx="25" hasCustomPrompt="1"/>
          </p:nvPr>
        </p:nvSpPr>
        <p:spPr>
          <a:xfrm>
            <a:off x="7378704" y="1566309"/>
            <a:ext cx="1251063" cy="701593"/>
          </a:xfrm>
        </p:spPr>
        <p:txBody>
          <a:bodyPr anchor="b">
            <a:normAutofit/>
          </a:bodyPr>
          <a:lstStyle>
            <a:lvl1pPr marL="0" indent="0">
              <a:buNone/>
              <a:defRPr sz="4200" b="1">
                <a:solidFill>
                  <a:schemeClr val="bg1"/>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a:t>
            </a:r>
            <a:endParaRPr lang="en-US" dirty="0"/>
          </a:p>
        </p:txBody>
      </p:sp>
      <p:sp>
        <p:nvSpPr>
          <p:cNvPr id="72" name="Content Placeholder 2"/>
          <p:cNvSpPr>
            <a:spLocks noGrp="1"/>
          </p:cNvSpPr>
          <p:nvPr>
            <p:ph idx="26" hasCustomPrompt="1"/>
          </p:nvPr>
        </p:nvSpPr>
        <p:spPr>
          <a:xfrm>
            <a:off x="7476223" y="3622593"/>
            <a:ext cx="110615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73" name="Content Placeholder 3"/>
          <p:cNvSpPr>
            <a:spLocks noGrp="1"/>
          </p:cNvSpPr>
          <p:nvPr>
            <p:ph sz="half" idx="27" hasCustomPrompt="1"/>
          </p:nvPr>
        </p:nvSpPr>
        <p:spPr>
          <a:xfrm>
            <a:off x="7378704" y="3022600"/>
            <a:ext cx="1251063" cy="701593"/>
          </a:xfrm>
        </p:spPr>
        <p:txBody>
          <a:bodyPr anchor="b">
            <a:normAutofit/>
          </a:bodyPr>
          <a:lstStyle>
            <a:lvl1pPr marL="0" indent="0">
              <a:buNone/>
              <a:defRPr sz="4200" b="1">
                <a:solidFill>
                  <a:schemeClr val="bg1"/>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a:t>
            </a:r>
            <a:endParaRPr lang="en-US" dirty="0"/>
          </a:p>
        </p:txBody>
      </p:sp>
      <p:sp>
        <p:nvSpPr>
          <p:cNvPr id="74" name="Content Placeholder 2"/>
          <p:cNvSpPr>
            <a:spLocks noGrp="1"/>
          </p:cNvSpPr>
          <p:nvPr>
            <p:ph idx="28" hasCustomPrompt="1"/>
          </p:nvPr>
        </p:nvSpPr>
        <p:spPr>
          <a:xfrm>
            <a:off x="7476223" y="5070393"/>
            <a:ext cx="110615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200" b="0" baseline="0">
                <a:solidFill>
                  <a:schemeClr val="bg1"/>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75" name="Content Placeholder 3"/>
          <p:cNvSpPr>
            <a:spLocks noGrp="1"/>
          </p:cNvSpPr>
          <p:nvPr>
            <p:ph sz="half" idx="29" hasCustomPrompt="1"/>
          </p:nvPr>
        </p:nvSpPr>
        <p:spPr>
          <a:xfrm>
            <a:off x="7378704" y="4470400"/>
            <a:ext cx="1251063" cy="701593"/>
          </a:xfrm>
        </p:spPr>
        <p:txBody>
          <a:bodyPr anchor="b">
            <a:normAutofit/>
          </a:bodyPr>
          <a:lstStyle>
            <a:lvl1pPr marL="0" indent="0">
              <a:buNone/>
              <a:defRPr sz="4200" b="1">
                <a:solidFill>
                  <a:schemeClr val="bg1"/>
                </a:solidFill>
                <a:latin typeface="Arial"/>
                <a:cs typeface="Arial"/>
              </a:defRPr>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ko-KR" dirty="0" smtClean="0"/>
              <a:t>#</a:t>
            </a:r>
            <a:endParaRPr lang="en-US" dirty="0"/>
          </a:p>
        </p:txBody>
      </p:sp>
      <p:pic>
        <p:nvPicPr>
          <p:cNvPr id="39" name="Picture 38"/>
          <p:cNvPicPr>
            <a:picLocks noChangeAspect="1"/>
          </p:cNvPicPr>
          <p:nvPr/>
        </p:nvPicPr>
        <p:blipFill>
          <a:blip r:embed="rId3">
            <a:alphaModFix amt="60000"/>
            <a:extLst>
              <a:ext uri="{28A0092B-C50C-407E-A947-70E740481C1C}">
                <a14:useLocalDpi xmlns:a14="http://schemas.microsoft.com/office/drawing/2010/main" val="0"/>
              </a:ext>
            </a:extLst>
          </a:blip>
          <a:stretch>
            <a:fillRect/>
          </a:stretch>
        </p:blipFill>
        <p:spPr>
          <a:xfrm>
            <a:off x="471083" y="1889399"/>
            <a:ext cx="5022695" cy="2416580"/>
          </a:xfrm>
          <a:prstGeom prst="rect">
            <a:avLst/>
          </a:prstGeom>
        </p:spPr>
      </p:pic>
    </p:spTree>
    <p:extLst>
      <p:ext uri="{BB962C8B-B14F-4D97-AF65-F5344CB8AC3E}">
        <p14:creationId xmlns:p14="http://schemas.microsoft.com/office/powerpoint/2010/main" val="106629065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2 Bulleted Text Boxes">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Content Placeholder 2"/>
          <p:cNvSpPr>
            <a:spLocks noGrp="1"/>
          </p:cNvSpPr>
          <p:nvPr>
            <p:ph idx="14" hasCustomPrompt="1"/>
          </p:nvPr>
        </p:nvSpPr>
        <p:spPr>
          <a:xfrm>
            <a:off x="5951289" y="1352362"/>
            <a:ext cx="2451266" cy="3788647"/>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1"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4" name="Content Placeholder 2"/>
          <p:cNvSpPr>
            <a:spLocks noGrp="1"/>
          </p:cNvSpPr>
          <p:nvPr>
            <p:ph idx="19" hasCustomPrompt="1"/>
          </p:nvPr>
        </p:nvSpPr>
        <p:spPr>
          <a:xfrm>
            <a:off x="471082" y="1352362"/>
            <a:ext cx="5175626" cy="3788647"/>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Tree>
    <p:extLst>
      <p:ext uri="{BB962C8B-B14F-4D97-AF65-F5344CB8AC3E}">
        <p14:creationId xmlns:p14="http://schemas.microsoft.com/office/powerpoint/2010/main" val="36107179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Right Side Bullets">
    <p:spTree>
      <p:nvGrpSpPr>
        <p:cNvPr id="1" name=""/>
        <p:cNvGrpSpPr/>
        <p:nvPr/>
      </p:nvGrpSpPr>
      <p:grpSpPr>
        <a:xfrm>
          <a:off x="0" y="0"/>
          <a:ext cx="0" cy="0"/>
          <a:chOff x="0" y="0"/>
          <a:chExt cx="0" cy="0"/>
        </a:xfrm>
      </p:grpSpPr>
      <p:sp>
        <p:nvSpPr>
          <p:cNvPr id="9" name="Rectangle 8"/>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0"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1" name="Picture 10"/>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12" name="Straight Connector 11"/>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5"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28" name="Content Placeholder 2"/>
          <p:cNvSpPr>
            <a:spLocks noGrp="1"/>
          </p:cNvSpPr>
          <p:nvPr>
            <p:ph idx="14" hasCustomPrompt="1"/>
          </p:nvPr>
        </p:nvSpPr>
        <p:spPr>
          <a:xfrm>
            <a:off x="5946057" y="1361485"/>
            <a:ext cx="2464389" cy="3771636"/>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Tree>
    <p:extLst>
      <p:ext uri="{BB962C8B-B14F-4D97-AF65-F5344CB8AC3E}">
        <p14:creationId xmlns:p14="http://schemas.microsoft.com/office/powerpoint/2010/main" val="159757775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Right Side Bullets - Large">
    <p:spTree>
      <p:nvGrpSpPr>
        <p:cNvPr id="1" name=""/>
        <p:cNvGrpSpPr/>
        <p:nvPr/>
      </p:nvGrpSpPr>
      <p:grpSpPr>
        <a:xfrm>
          <a:off x="0" y="0"/>
          <a:ext cx="0" cy="0"/>
          <a:chOff x="0" y="0"/>
          <a:chExt cx="0" cy="0"/>
        </a:xfrm>
      </p:grpSpPr>
      <p:sp>
        <p:nvSpPr>
          <p:cNvPr id="13" name="Rectangle 12"/>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4"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5" name="Picture 1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16" name="Straight Connector 15"/>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9"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20" name="Content Placeholder 2"/>
          <p:cNvSpPr>
            <a:spLocks noGrp="1"/>
          </p:cNvSpPr>
          <p:nvPr>
            <p:ph idx="17" hasCustomPrompt="1"/>
          </p:nvPr>
        </p:nvSpPr>
        <p:spPr>
          <a:xfrm>
            <a:off x="3225917" y="1353596"/>
            <a:ext cx="5176639" cy="3811076"/>
          </a:xfrm>
          <a:prstGeom prst="rect">
            <a:avLst/>
          </a:prstGeom>
        </p:spPr>
        <p:txBody>
          <a:bodyPr lIns="0" tIns="0" rIns="0" bIns="0">
            <a:noAutofit/>
          </a:bodyPr>
          <a:lstStyle>
            <a:lvl1pPr marL="285750" marR="0" indent="-285750" algn="l" defTabSz="457200" rtl="0" eaLnBrk="1" fontAlgn="auto" latinLnBrk="0" hangingPunct="1">
              <a:lnSpc>
                <a:spcPts val="1650"/>
              </a:lnSpc>
              <a:spcBef>
                <a:spcPts val="0"/>
              </a:spcBef>
              <a:spcAft>
                <a:spcPts val="0"/>
              </a:spcAft>
              <a:buClr>
                <a:srgbClr val="FF6600"/>
              </a:buClr>
              <a:buSzTx/>
              <a:buFont typeface="Lucida Grande"/>
              <a:buChar char="+"/>
              <a:tabLst/>
              <a:defRPr sz="16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p:txBody>
      </p:sp>
    </p:spTree>
    <p:extLst>
      <p:ext uri="{BB962C8B-B14F-4D97-AF65-F5344CB8AC3E}">
        <p14:creationId xmlns:p14="http://schemas.microsoft.com/office/powerpoint/2010/main" val="170979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Orange Text Left">
    <p:spTree>
      <p:nvGrpSpPr>
        <p:cNvPr id="1" name=""/>
        <p:cNvGrpSpPr/>
        <p:nvPr/>
      </p:nvGrpSpPr>
      <p:grpSpPr>
        <a:xfrm>
          <a:off x="0" y="0"/>
          <a:ext cx="0" cy="0"/>
          <a:chOff x="0" y="0"/>
          <a:chExt cx="0" cy="0"/>
        </a:xfrm>
      </p:grpSpPr>
      <p:sp>
        <p:nvSpPr>
          <p:cNvPr id="14" name="Rectangle 13"/>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15"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16" name="Picture 15"/>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17" name="Straight Connector 16"/>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8" name="Content Placeholder 2"/>
          <p:cNvSpPr>
            <a:spLocks noGrp="1"/>
          </p:cNvSpPr>
          <p:nvPr>
            <p:ph idx="14" hasCustomPrompt="1"/>
          </p:nvPr>
        </p:nvSpPr>
        <p:spPr>
          <a:xfrm>
            <a:off x="3225915" y="1352362"/>
            <a:ext cx="5176642" cy="3788647"/>
          </a:xfrm>
          <a:prstGeom prst="rect">
            <a:avLst/>
          </a:prstGeom>
        </p:spPr>
        <p:txBody>
          <a:bodyPr lIns="0" tIns="0" rIns="0" bIns="0">
            <a:noAutofit/>
          </a:bodyPr>
          <a:lstStyle>
            <a:lvl1pPr marL="171450" marR="0" indent="-171450" algn="l" defTabSz="457200" rtl="0" eaLnBrk="1" fontAlgn="auto" latinLnBrk="0" hangingPunct="1">
              <a:lnSpc>
                <a:spcPts val="1500"/>
              </a:lnSpc>
              <a:spcBef>
                <a:spcPts val="0"/>
              </a:spcBef>
              <a:spcAft>
                <a:spcPts val="0"/>
              </a:spcAft>
              <a:buClr>
                <a:srgbClr val="FF6600"/>
              </a:buClr>
              <a:buSzTx/>
              <a:buFont typeface="Lucida Grande"/>
              <a:buChar char="+"/>
              <a:tabLst/>
              <a:defRPr sz="12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2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21" name="Content Placeholder 2"/>
          <p:cNvSpPr>
            <a:spLocks noGrp="1"/>
          </p:cNvSpPr>
          <p:nvPr>
            <p:ph idx="17" hasCustomPrompt="1"/>
          </p:nvPr>
        </p:nvSpPr>
        <p:spPr>
          <a:xfrm>
            <a:off x="477524" y="1322043"/>
            <a:ext cx="2461017" cy="3818963"/>
          </a:xfrm>
          <a:prstGeom prst="rect">
            <a:avLst/>
          </a:prstGeo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 typeface="Arial"/>
              <a:buNone/>
              <a:tabLst/>
              <a:defRPr sz="1600"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a:t>
            </a:r>
          </a:p>
          <a:p>
            <a:pPr lvl="0"/>
            <a:endParaRPr lang="en-US" dirty="0" smtClean="0"/>
          </a:p>
        </p:txBody>
      </p:sp>
    </p:spTree>
    <p:extLst>
      <p:ext uri="{BB962C8B-B14F-4D97-AF65-F5344CB8AC3E}">
        <p14:creationId xmlns:p14="http://schemas.microsoft.com/office/powerpoint/2010/main" val="14536963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Sub Head Only">
    <p:spTree>
      <p:nvGrpSpPr>
        <p:cNvPr id="1" name=""/>
        <p:cNvGrpSpPr/>
        <p:nvPr/>
      </p:nvGrpSpPr>
      <p:grpSpPr>
        <a:xfrm>
          <a:off x="0" y="0"/>
          <a:ext cx="0" cy="0"/>
          <a:chOff x="0" y="0"/>
          <a:chExt cx="0" cy="0"/>
        </a:xfrm>
      </p:grpSpPr>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hasCustomPrompt="1"/>
          </p:nvPr>
        </p:nvSpPr>
        <p:spPr>
          <a:xfrm>
            <a:off x="471083" y="378991"/>
            <a:ext cx="7931475" cy="501414"/>
          </a:xfrm>
          <a:prstGeom prst="rect">
            <a:avLst/>
          </a:prstGeom>
        </p:spPr>
        <p:txBody>
          <a:bodyPr lIns="0" tIns="0" rIns="0" bIns="0" anchor="t" anchorCtr="0"/>
          <a:lstStyle>
            <a:lvl1pPr algn="l">
              <a:lnSpc>
                <a:spcPts val="2740"/>
              </a:lnSpc>
              <a:defRPr sz="2800">
                <a:solidFill>
                  <a:srgbClr val="16B6FF"/>
                </a:solidFill>
                <a:latin typeface="Arial"/>
                <a:cs typeface="Arial"/>
              </a:defRPr>
            </a:lvl1pPr>
          </a:lstStyle>
          <a:p>
            <a:r>
              <a:rPr lang="en-US" dirty="0" smtClean="0"/>
              <a:t>Click to edit Master title style</a:t>
            </a:r>
            <a:br>
              <a:rPr lang="en-US" dirty="0" smtClean="0"/>
            </a:br>
            <a:endParaRPr lang="en-US" dirty="0"/>
          </a:p>
        </p:txBody>
      </p:sp>
      <p:sp>
        <p:nvSpPr>
          <p:cNvPr id="11" name="Content Placeholder 2"/>
          <p:cNvSpPr>
            <a:spLocks noGrp="1"/>
          </p:cNvSpPr>
          <p:nvPr>
            <p:ph idx="42" hasCustomPrompt="1"/>
          </p:nvPr>
        </p:nvSpPr>
        <p:spPr>
          <a:xfrm>
            <a:off x="490794" y="862132"/>
            <a:ext cx="7911760" cy="213995"/>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800" b="0"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Sub-headline</a:t>
            </a:r>
          </a:p>
          <a:p>
            <a:pPr lvl="0"/>
            <a:endParaRPr lang="en-US" dirty="0" smtClean="0"/>
          </a:p>
        </p:txBody>
      </p:sp>
    </p:spTree>
    <p:extLst>
      <p:ext uri="{BB962C8B-B14F-4D97-AF65-F5344CB8AC3E}">
        <p14:creationId xmlns:p14="http://schemas.microsoft.com/office/powerpoint/2010/main" val="2344182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ate Template">
    <p:spTree>
      <p:nvGrpSpPr>
        <p:cNvPr id="1" name=""/>
        <p:cNvGrpSpPr/>
        <p:nvPr/>
      </p:nvGrpSpPr>
      <p:grpSpPr>
        <a:xfrm>
          <a:off x="0" y="0"/>
          <a:ext cx="0" cy="0"/>
          <a:chOff x="0" y="0"/>
          <a:chExt cx="0" cy="0"/>
        </a:xfrm>
      </p:grpSpPr>
      <p:pic>
        <p:nvPicPr>
          <p:cNvPr id="2" name="Picture 1" descr="Slice14_Shape_Activate.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038033" y="1334942"/>
            <a:ext cx="3858162" cy="3259569"/>
          </a:xfrm>
          <a:prstGeom prst="rect">
            <a:avLst/>
          </a:prstGeom>
        </p:spPr>
      </p:pic>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Content Placeholder 2"/>
          <p:cNvSpPr>
            <a:spLocks noGrp="1"/>
          </p:cNvSpPr>
          <p:nvPr>
            <p:ph idx="14" hasCustomPrompt="1"/>
          </p:nvPr>
        </p:nvSpPr>
        <p:spPr>
          <a:xfrm>
            <a:off x="5951289" y="1352362"/>
            <a:ext cx="2451266" cy="3788647"/>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1"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3" name="Content Placeholder 2"/>
          <p:cNvSpPr>
            <a:spLocks noGrp="1"/>
          </p:cNvSpPr>
          <p:nvPr>
            <p:ph idx="20" hasCustomPrompt="1"/>
          </p:nvPr>
        </p:nvSpPr>
        <p:spPr>
          <a:xfrm>
            <a:off x="462389" y="4838702"/>
            <a:ext cx="4922415"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500" b="1"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5" name="Content Placeholder 2"/>
          <p:cNvSpPr>
            <a:spLocks noGrp="1"/>
          </p:cNvSpPr>
          <p:nvPr>
            <p:ph idx="21" hasCustomPrompt="1"/>
          </p:nvPr>
        </p:nvSpPr>
        <p:spPr>
          <a:xfrm>
            <a:off x="1727200" y="3213102"/>
            <a:ext cx="838200"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400" b="1" baseline="0">
                <a:solidFill>
                  <a:schemeClr val="bg1">
                    <a:lumMod val="7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Capture</a:t>
            </a:r>
          </a:p>
          <a:p>
            <a:pPr lvl="0"/>
            <a:endParaRPr lang="en-US" dirty="0" smtClean="0"/>
          </a:p>
        </p:txBody>
      </p:sp>
      <p:sp>
        <p:nvSpPr>
          <p:cNvPr id="16" name="Content Placeholder 2"/>
          <p:cNvSpPr>
            <a:spLocks noGrp="1"/>
          </p:cNvSpPr>
          <p:nvPr>
            <p:ph idx="22" hasCustomPrompt="1"/>
          </p:nvPr>
        </p:nvSpPr>
        <p:spPr>
          <a:xfrm>
            <a:off x="3378200" y="3213102"/>
            <a:ext cx="838200"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400" b="1"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Activate</a:t>
            </a:r>
          </a:p>
          <a:p>
            <a:pPr lvl="0"/>
            <a:endParaRPr lang="en-US" dirty="0" smtClean="0"/>
          </a:p>
        </p:txBody>
      </p:sp>
      <p:sp>
        <p:nvSpPr>
          <p:cNvPr id="17" name="Content Placeholder 2"/>
          <p:cNvSpPr>
            <a:spLocks noGrp="1"/>
          </p:cNvSpPr>
          <p:nvPr>
            <p:ph idx="23" hasCustomPrompt="1"/>
          </p:nvPr>
        </p:nvSpPr>
        <p:spPr>
          <a:xfrm>
            <a:off x="2565400" y="2044702"/>
            <a:ext cx="838200"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400" b="1" baseline="0">
                <a:solidFill>
                  <a:schemeClr val="bg1">
                    <a:lumMod val="7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Curate</a:t>
            </a:r>
          </a:p>
          <a:p>
            <a:pPr lvl="0"/>
            <a:endParaRPr lang="en-US" dirty="0" smtClean="0"/>
          </a:p>
        </p:txBody>
      </p:sp>
    </p:spTree>
    <p:extLst>
      <p:ext uri="{BB962C8B-B14F-4D97-AF65-F5344CB8AC3E}">
        <p14:creationId xmlns:p14="http://schemas.microsoft.com/office/powerpoint/2010/main" val="21809026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urate Template">
    <p:spTree>
      <p:nvGrpSpPr>
        <p:cNvPr id="1" name=""/>
        <p:cNvGrpSpPr/>
        <p:nvPr/>
      </p:nvGrpSpPr>
      <p:grpSpPr>
        <a:xfrm>
          <a:off x="0" y="0"/>
          <a:ext cx="0" cy="0"/>
          <a:chOff x="0" y="0"/>
          <a:chExt cx="0" cy="0"/>
        </a:xfrm>
      </p:grpSpPr>
      <p:pic>
        <p:nvPicPr>
          <p:cNvPr id="2" name="Picture 1" descr="Slice13_Shape_Curate.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039094" y="1340931"/>
            <a:ext cx="3853179" cy="3255359"/>
          </a:xfrm>
          <a:prstGeom prst="rect">
            <a:avLst/>
          </a:prstGeom>
        </p:spPr>
      </p:pic>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Content Placeholder 2"/>
          <p:cNvSpPr>
            <a:spLocks noGrp="1"/>
          </p:cNvSpPr>
          <p:nvPr>
            <p:ph idx="14" hasCustomPrompt="1"/>
          </p:nvPr>
        </p:nvSpPr>
        <p:spPr>
          <a:xfrm>
            <a:off x="5951289" y="1352362"/>
            <a:ext cx="2451266" cy="3788647"/>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1"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3" name="Content Placeholder 2"/>
          <p:cNvSpPr>
            <a:spLocks noGrp="1"/>
          </p:cNvSpPr>
          <p:nvPr>
            <p:ph idx="20" hasCustomPrompt="1"/>
          </p:nvPr>
        </p:nvSpPr>
        <p:spPr>
          <a:xfrm>
            <a:off x="462389" y="4838702"/>
            <a:ext cx="4922415"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500" b="1"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5" name="Content Placeholder 2"/>
          <p:cNvSpPr>
            <a:spLocks noGrp="1"/>
          </p:cNvSpPr>
          <p:nvPr>
            <p:ph idx="21" hasCustomPrompt="1"/>
          </p:nvPr>
        </p:nvSpPr>
        <p:spPr>
          <a:xfrm>
            <a:off x="1727200" y="3213102"/>
            <a:ext cx="838200"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400" b="1" baseline="0">
                <a:solidFill>
                  <a:schemeClr val="bg1">
                    <a:lumMod val="7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Capture</a:t>
            </a:r>
          </a:p>
          <a:p>
            <a:pPr lvl="0"/>
            <a:endParaRPr lang="en-US" dirty="0" smtClean="0"/>
          </a:p>
        </p:txBody>
      </p:sp>
      <p:sp>
        <p:nvSpPr>
          <p:cNvPr id="16" name="Content Placeholder 2"/>
          <p:cNvSpPr>
            <a:spLocks noGrp="1"/>
          </p:cNvSpPr>
          <p:nvPr>
            <p:ph idx="22" hasCustomPrompt="1"/>
          </p:nvPr>
        </p:nvSpPr>
        <p:spPr>
          <a:xfrm>
            <a:off x="3378200" y="3213102"/>
            <a:ext cx="838200"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400" b="1" baseline="0">
                <a:solidFill>
                  <a:schemeClr val="bg1">
                    <a:lumMod val="7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Activate</a:t>
            </a:r>
          </a:p>
          <a:p>
            <a:pPr lvl="0"/>
            <a:endParaRPr lang="en-US" dirty="0" smtClean="0"/>
          </a:p>
        </p:txBody>
      </p:sp>
      <p:sp>
        <p:nvSpPr>
          <p:cNvPr id="17" name="Content Placeholder 2"/>
          <p:cNvSpPr>
            <a:spLocks noGrp="1"/>
          </p:cNvSpPr>
          <p:nvPr>
            <p:ph idx="23" hasCustomPrompt="1"/>
          </p:nvPr>
        </p:nvSpPr>
        <p:spPr>
          <a:xfrm>
            <a:off x="2565400" y="2044702"/>
            <a:ext cx="838200"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400" b="1" baseline="0">
                <a:solidFill>
                  <a:srgbClr val="16B6FF"/>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Curate</a:t>
            </a:r>
          </a:p>
          <a:p>
            <a:pPr lvl="0"/>
            <a:endParaRPr lang="en-US" dirty="0" smtClean="0"/>
          </a:p>
        </p:txBody>
      </p:sp>
    </p:spTree>
    <p:extLst>
      <p:ext uri="{BB962C8B-B14F-4D97-AF65-F5344CB8AC3E}">
        <p14:creationId xmlns:p14="http://schemas.microsoft.com/office/powerpoint/2010/main" val="3625413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apture Template">
    <p:spTree>
      <p:nvGrpSpPr>
        <p:cNvPr id="1" name=""/>
        <p:cNvGrpSpPr/>
        <p:nvPr/>
      </p:nvGrpSpPr>
      <p:grpSpPr>
        <a:xfrm>
          <a:off x="0" y="0"/>
          <a:ext cx="0" cy="0"/>
          <a:chOff x="0" y="0"/>
          <a:chExt cx="0" cy="0"/>
        </a:xfrm>
      </p:grpSpPr>
      <p:pic>
        <p:nvPicPr>
          <p:cNvPr id="2" name="Picture 1" descr="Slice12_Shape_Capture.png"/>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034819" y="1340233"/>
            <a:ext cx="3857387" cy="3258915"/>
          </a:xfrm>
          <a:prstGeom prst="rect">
            <a:avLst/>
          </a:prstGeom>
        </p:spPr>
      </p:pic>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Content Placeholder 2"/>
          <p:cNvSpPr>
            <a:spLocks noGrp="1"/>
          </p:cNvSpPr>
          <p:nvPr>
            <p:ph idx="14" hasCustomPrompt="1"/>
          </p:nvPr>
        </p:nvSpPr>
        <p:spPr>
          <a:xfrm>
            <a:off x="5934129" y="1341690"/>
            <a:ext cx="2468426" cy="3788647"/>
          </a:xfrm>
          <a:prstGeom prst="rect">
            <a:avLst/>
          </a:prstGeom>
        </p:spPr>
        <p:txBody>
          <a:bodyPr lIns="0" tIns="0" rIns="0" bIns="0">
            <a:noAutofit/>
          </a:bodyPr>
          <a:lstStyle>
            <a:lvl1pPr marL="285750" marR="0" indent="-285750" algn="l" defTabSz="457200" rtl="0" eaLnBrk="1" fontAlgn="auto" latinLnBrk="0" hangingPunct="1">
              <a:lnSpc>
                <a:spcPts val="1500"/>
              </a:lnSpc>
              <a:spcBef>
                <a:spcPts val="0"/>
              </a:spcBef>
              <a:spcAft>
                <a:spcPts val="0"/>
              </a:spcAft>
              <a:buClr>
                <a:srgbClr val="FF6600"/>
              </a:buClr>
              <a:buSzTx/>
              <a:buFont typeface="Lucida Grande"/>
              <a:buChar char="+"/>
              <a:tabLst/>
              <a:defRPr sz="140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1"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5" name="Content Placeholder 2"/>
          <p:cNvSpPr>
            <a:spLocks noGrp="1"/>
          </p:cNvSpPr>
          <p:nvPr>
            <p:ph idx="20" hasCustomPrompt="1"/>
          </p:nvPr>
        </p:nvSpPr>
        <p:spPr>
          <a:xfrm>
            <a:off x="462389" y="4838702"/>
            <a:ext cx="4922415"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5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
        <p:nvSpPr>
          <p:cNvPr id="17" name="Content Placeholder 2"/>
          <p:cNvSpPr>
            <a:spLocks noGrp="1"/>
          </p:cNvSpPr>
          <p:nvPr>
            <p:ph idx="21" hasCustomPrompt="1"/>
          </p:nvPr>
        </p:nvSpPr>
        <p:spPr>
          <a:xfrm>
            <a:off x="1727200" y="3213102"/>
            <a:ext cx="838200"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400" b="1" baseline="0">
                <a:solidFill>
                  <a:srgbClr val="E06B32"/>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Capture</a:t>
            </a:r>
          </a:p>
          <a:p>
            <a:pPr lvl="0"/>
            <a:endParaRPr lang="en-US" dirty="0" smtClean="0"/>
          </a:p>
        </p:txBody>
      </p:sp>
      <p:sp>
        <p:nvSpPr>
          <p:cNvPr id="18" name="Content Placeholder 2"/>
          <p:cNvSpPr>
            <a:spLocks noGrp="1"/>
          </p:cNvSpPr>
          <p:nvPr>
            <p:ph idx="22" hasCustomPrompt="1"/>
          </p:nvPr>
        </p:nvSpPr>
        <p:spPr>
          <a:xfrm>
            <a:off x="3378200" y="3213102"/>
            <a:ext cx="838200"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400" b="1" baseline="0">
                <a:solidFill>
                  <a:schemeClr val="bg1">
                    <a:lumMod val="7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Activate</a:t>
            </a:r>
          </a:p>
          <a:p>
            <a:pPr lvl="0"/>
            <a:endParaRPr lang="en-US" dirty="0" smtClean="0"/>
          </a:p>
        </p:txBody>
      </p:sp>
      <p:sp>
        <p:nvSpPr>
          <p:cNvPr id="19" name="Content Placeholder 2"/>
          <p:cNvSpPr>
            <a:spLocks noGrp="1"/>
          </p:cNvSpPr>
          <p:nvPr>
            <p:ph idx="23" hasCustomPrompt="1"/>
          </p:nvPr>
        </p:nvSpPr>
        <p:spPr>
          <a:xfrm>
            <a:off x="2565400" y="2044702"/>
            <a:ext cx="838200" cy="289607"/>
          </a:xfrm>
          <a:prstGeom prst="rect">
            <a:avLst/>
          </a:prstGeom>
        </p:spPr>
        <p:txBody>
          <a:bodyPr lIns="0" tIns="0" rIns="0" bIns="0" anchor="t">
            <a:noAutofit/>
          </a:bodyPr>
          <a:lstStyle>
            <a:lvl1pPr marL="0" marR="0" indent="0" algn="ctr" defTabSz="457200" rtl="0" eaLnBrk="1" fontAlgn="auto" latinLnBrk="0" hangingPunct="1">
              <a:lnSpc>
                <a:spcPts val="1500"/>
              </a:lnSpc>
              <a:spcBef>
                <a:spcPts val="0"/>
              </a:spcBef>
              <a:spcAft>
                <a:spcPts val="0"/>
              </a:spcAft>
              <a:buClrTx/>
              <a:buSzTx/>
              <a:buFont typeface="Arial"/>
              <a:buNone/>
              <a:tabLst/>
              <a:defRPr sz="1400" b="1" baseline="0">
                <a:solidFill>
                  <a:schemeClr val="bg1">
                    <a:lumMod val="7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Curate</a:t>
            </a:r>
          </a:p>
          <a:p>
            <a:pPr lvl="0"/>
            <a:endParaRPr lang="en-US" dirty="0" smtClean="0"/>
          </a:p>
        </p:txBody>
      </p:sp>
    </p:spTree>
    <p:extLst>
      <p:ext uri="{BB962C8B-B14F-4D97-AF65-F5344CB8AC3E}">
        <p14:creationId xmlns:p14="http://schemas.microsoft.com/office/powerpoint/2010/main" val="641622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ig Quote in Blue">
    <p:spTree>
      <p:nvGrpSpPr>
        <p:cNvPr id="1" name=""/>
        <p:cNvGrpSpPr/>
        <p:nvPr/>
      </p:nvGrpSpPr>
      <p:grpSpPr>
        <a:xfrm>
          <a:off x="0" y="0"/>
          <a:ext cx="0" cy="0"/>
          <a:chOff x="0" y="0"/>
          <a:chExt cx="0" cy="0"/>
        </a:xfrm>
      </p:grpSpPr>
      <p:pic>
        <p:nvPicPr>
          <p:cNvPr id="3" name="Picture 2" descr="Slice9_PartnersSay.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952" y="1260593"/>
            <a:ext cx="8051800" cy="4292600"/>
          </a:xfrm>
          <a:prstGeom prst="rect">
            <a:avLst/>
          </a:prstGeom>
        </p:spPr>
      </p:pic>
      <p:sp>
        <p:nvSpPr>
          <p:cNvPr id="6" name="Rectangle 5"/>
          <p:cNvSpPr/>
          <p:nvPr/>
        </p:nvSpPr>
        <p:spPr>
          <a:xfrm>
            <a:off x="8773462" y="1260593"/>
            <a:ext cx="376237" cy="4460102"/>
          </a:xfrm>
          <a:prstGeom prst="rect">
            <a:avLst/>
          </a:prstGeom>
          <a:solidFill>
            <a:srgbClr val="F36221"/>
          </a:solidFill>
          <a:ln>
            <a:solidFill>
              <a:srgbClr val="F46109"/>
            </a:solidFill>
          </a:ln>
          <a:effectLst/>
        </p:spPr>
        <p:style>
          <a:lnRef idx="1">
            <a:schemeClr val="accent1"/>
          </a:lnRef>
          <a:fillRef idx="3">
            <a:schemeClr val="accent1"/>
          </a:fillRef>
          <a:effectRef idx="2">
            <a:schemeClr val="accent1"/>
          </a:effectRef>
          <a:fontRef idx="minor">
            <a:schemeClr val="lt1"/>
          </a:fontRef>
        </p:style>
        <p:txBody>
          <a:bodyPr lIns="82058" tIns="41029" rIns="82058" bIns="41029" rtlCol="0" anchor="ctr"/>
          <a:lstStyle/>
          <a:p>
            <a:pPr algn="ctr"/>
            <a:r>
              <a:rPr lang="ko-KR" altLang="en-US" dirty="0" smtClean="0">
                <a:solidFill>
                  <a:srgbClr val="F37321"/>
                </a:solidFill>
              </a:rPr>
              <a:t> </a:t>
            </a:r>
            <a:endParaRPr lang="en-US" dirty="0">
              <a:solidFill>
                <a:srgbClr val="F37321"/>
              </a:solidFill>
            </a:endParaRPr>
          </a:p>
        </p:txBody>
      </p:sp>
      <p:sp>
        <p:nvSpPr>
          <p:cNvPr id="7" name="Slide Number Placeholder 5"/>
          <p:cNvSpPr txBox="1">
            <a:spLocks/>
          </p:cNvSpPr>
          <p:nvPr/>
        </p:nvSpPr>
        <p:spPr>
          <a:xfrm>
            <a:off x="8767766" y="5306895"/>
            <a:ext cx="376237" cy="303212"/>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bg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ctr"/>
            <a:fld id="{1B179851-18AF-4646-B56A-6116A508BC69}" type="slidenum">
              <a:rPr lang="en-US" smtClean="0">
                <a:latin typeface="Arial"/>
                <a:cs typeface="Arial"/>
              </a:rPr>
              <a:pPr algn="ctr"/>
              <a:t>‹#›</a:t>
            </a:fld>
            <a:endParaRPr lang="en-US" dirty="0">
              <a:latin typeface="Arial"/>
              <a:cs typeface="Arial"/>
            </a:endParaRPr>
          </a:p>
        </p:txBody>
      </p:sp>
      <p:pic>
        <p:nvPicPr>
          <p:cNvPr id="8" name="Picture 7"/>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62384" y="5373508"/>
            <a:ext cx="849086" cy="190908"/>
          </a:xfrm>
          <a:prstGeom prst="rect">
            <a:avLst/>
          </a:prstGeom>
        </p:spPr>
      </p:pic>
      <p:cxnSp>
        <p:nvCxnSpPr>
          <p:cNvPr id="9" name="Straight Connector 8"/>
          <p:cNvCxnSpPr/>
          <p:nvPr/>
        </p:nvCxnSpPr>
        <p:spPr>
          <a:xfrm>
            <a:off x="4" y="1276114"/>
            <a:ext cx="297281" cy="0"/>
          </a:xfrm>
          <a:prstGeom prst="line">
            <a:avLst/>
          </a:prstGeom>
          <a:ln w="28575" cmpd="sng">
            <a:solidFill>
              <a:srgbClr val="F46109"/>
            </a:solidFill>
            <a:prstDash val="solid"/>
          </a:ln>
          <a:effectLst/>
        </p:spPr>
        <p:style>
          <a:lnRef idx="2">
            <a:schemeClr val="accent1"/>
          </a:lnRef>
          <a:fillRef idx="0">
            <a:schemeClr val="accent1"/>
          </a:fillRef>
          <a:effectRef idx="1">
            <a:schemeClr val="accent1"/>
          </a:effectRef>
          <a:fontRef idx="minor">
            <a:schemeClr val="tx1"/>
          </a:fontRef>
        </p:style>
      </p:cxnSp>
      <p:sp>
        <p:nvSpPr>
          <p:cNvPr id="10" name="Title 1"/>
          <p:cNvSpPr>
            <a:spLocks noGrp="1"/>
          </p:cNvSpPr>
          <p:nvPr>
            <p:ph type="title"/>
          </p:nvPr>
        </p:nvSpPr>
        <p:spPr>
          <a:xfrm>
            <a:off x="471083" y="215559"/>
            <a:ext cx="7931475" cy="901558"/>
          </a:xfrm>
          <a:prstGeom prst="rect">
            <a:avLst/>
          </a:prstGeom>
        </p:spPr>
        <p:txBody>
          <a:bodyPr lIns="0" tIns="0" rIns="0" bIns="0" anchor="ctr" anchorCtr="0"/>
          <a:lstStyle>
            <a:lvl1pPr algn="l">
              <a:lnSpc>
                <a:spcPts val="2740"/>
              </a:lnSpc>
              <a:defRPr sz="2700">
                <a:solidFill>
                  <a:srgbClr val="16B6FF"/>
                </a:solidFill>
                <a:latin typeface="Arial"/>
                <a:cs typeface="Arial"/>
              </a:defRPr>
            </a:lvl1pPr>
          </a:lstStyle>
          <a:p>
            <a:r>
              <a:rPr lang="en-US" smtClean="0"/>
              <a:t>Click to edit Master title style</a:t>
            </a:r>
            <a:endParaRPr lang="en-US" dirty="0"/>
          </a:p>
        </p:txBody>
      </p:sp>
      <p:sp>
        <p:nvSpPr>
          <p:cNvPr id="11" name="Content Placeholder 2"/>
          <p:cNvSpPr>
            <a:spLocks noGrp="1"/>
          </p:cNvSpPr>
          <p:nvPr>
            <p:ph idx="14" hasCustomPrompt="1"/>
          </p:nvPr>
        </p:nvSpPr>
        <p:spPr>
          <a:xfrm>
            <a:off x="660405" y="1424985"/>
            <a:ext cx="7581899" cy="3553416"/>
          </a:xfrm>
          <a:prstGeom prst="rect">
            <a:avLst/>
          </a:prstGeom>
        </p:spPr>
        <p:txBody>
          <a:bodyPr lIns="0" tIns="0" rIns="0" bIns="0">
            <a:noAutofit/>
          </a:bodyPr>
          <a:lstStyle>
            <a:lvl1pPr marL="0" marR="0" indent="0" algn="l" defTabSz="457200" rtl="0" eaLnBrk="1" fontAlgn="auto" latinLnBrk="0" hangingPunct="1">
              <a:lnSpc>
                <a:spcPts val="1500"/>
              </a:lnSpc>
              <a:spcBef>
                <a:spcPts val="0"/>
              </a:spcBef>
              <a:spcAft>
                <a:spcPts val="0"/>
              </a:spcAft>
              <a:buClrTx/>
              <a:buSzTx/>
              <a:buFont typeface="Arial"/>
              <a:buNone/>
              <a:tabLst/>
              <a:defRPr sz="1330" baseline="0">
                <a:solidFill>
                  <a:schemeClr val="tx1">
                    <a:lumMod val="65000"/>
                    <a:lumOff val="35000"/>
                  </a:schemeClr>
                </a:solidFill>
                <a:latin typeface="Arial"/>
                <a:cs typeface="Arial"/>
              </a:defRPr>
            </a:lvl1pPr>
            <a:lvl2pPr>
              <a:defRPr sz="1200">
                <a:latin typeface="Arial"/>
                <a:cs typeface="Arial"/>
              </a:defRPr>
            </a:lvl2pPr>
            <a:lvl3pPr>
              <a:defRPr sz="1200">
                <a:latin typeface="Arial"/>
                <a:cs typeface="Arial"/>
              </a:defRPr>
            </a:lvl3pPr>
            <a:lvl4pPr>
              <a:defRPr sz="1200">
                <a:latin typeface="Arial"/>
                <a:cs typeface="Arial"/>
              </a:defRPr>
            </a:lvl4pPr>
            <a:lvl5pPr>
              <a:defRPr sz="1200">
                <a:latin typeface="Arial"/>
                <a:cs typeface="Arial"/>
              </a:defRPr>
            </a:lvl5pPr>
          </a:lstStyle>
          <a:p>
            <a:pPr lvl="0"/>
            <a:r>
              <a:rPr lang="en-US" dirty="0" smtClean="0"/>
              <a:t>Click to add text</a:t>
            </a:r>
          </a:p>
          <a:p>
            <a:pPr lvl="0"/>
            <a:endParaRPr lang="en-US" dirty="0" smtClean="0"/>
          </a:p>
        </p:txBody>
      </p:sp>
    </p:spTree>
    <p:extLst>
      <p:ext uri="{BB962C8B-B14F-4D97-AF65-F5344CB8AC3E}">
        <p14:creationId xmlns:p14="http://schemas.microsoft.com/office/powerpoint/2010/main" val="80513903"/>
      </p:ext>
    </p:extLst>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37" Type="http://schemas.openxmlformats.org/officeDocument/2006/relationships/slideLayout" Target="../slideLayouts/slideLayout37.xml"/><Relationship Id="rId38" Type="http://schemas.openxmlformats.org/officeDocument/2006/relationships/slideLayout" Target="../slideLayouts/slideLayout38.xml"/><Relationship Id="rId3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28865"/>
            <a:ext cx="8229600" cy="952500"/>
          </a:xfrm>
          <a:prstGeom prst="rect">
            <a:avLst/>
          </a:prstGeom>
        </p:spPr>
        <p:txBody>
          <a:bodyPr vert="horz" lIns="91440" tIns="45720" rIns="91440" bIns="45720" rtlCol="0" anchor="ctr">
            <a:normAutofit/>
          </a:bodyPr>
          <a:lstStyle/>
          <a:p>
            <a:r>
              <a:rPr lang="en-US" altLang="ko-KR" smtClean="0"/>
              <a:t>Click to edit Master title style</a:t>
            </a:r>
            <a:endParaRPr lang="en-US"/>
          </a:p>
        </p:txBody>
      </p:sp>
      <p:sp>
        <p:nvSpPr>
          <p:cNvPr id="3" name="Text Placeholder 2"/>
          <p:cNvSpPr>
            <a:spLocks noGrp="1"/>
          </p:cNvSpPr>
          <p:nvPr>
            <p:ph type="body" idx="1"/>
          </p:nvPr>
        </p:nvSpPr>
        <p:spPr>
          <a:xfrm>
            <a:off x="457200" y="1333500"/>
            <a:ext cx="8229600" cy="3771636"/>
          </a:xfrm>
          <a:prstGeom prst="rect">
            <a:avLst/>
          </a:prstGeom>
        </p:spPr>
        <p:txBody>
          <a:bodyPr vert="horz" lIns="91440" tIns="45720" rIns="91440" bIns="45720" rtlCol="0">
            <a:normAutofit/>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endParaRPr lang="en-US"/>
          </a:p>
        </p:txBody>
      </p:sp>
      <p:sp>
        <p:nvSpPr>
          <p:cNvPr id="4" name="Date Placeholder 3"/>
          <p:cNvSpPr>
            <a:spLocks noGrp="1"/>
          </p:cNvSpPr>
          <p:nvPr>
            <p:ph type="dt" sz="half" idx="2"/>
          </p:nvPr>
        </p:nvSpPr>
        <p:spPr>
          <a:xfrm>
            <a:off x="457200" y="5296959"/>
            <a:ext cx="2133600" cy="304271"/>
          </a:xfrm>
          <a:prstGeom prst="rect">
            <a:avLst/>
          </a:prstGeom>
        </p:spPr>
        <p:txBody>
          <a:bodyPr vert="horz" lIns="91440" tIns="45720" rIns="91440" bIns="45720" rtlCol="0" anchor="ctr"/>
          <a:lstStyle>
            <a:lvl1pPr algn="l">
              <a:defRPr sz="1200">
                <a:solidFill>
                  <a:schemeClr val="tx1">
                    <a:tint val="75000"/>
                  </a:schemeClr>
                </a:solidFill>
              </a:defRPr>
            </a:lvl1pPr>
          </a:lstStyle>
          <a:p>
            <a:fld id="{90A7D665-1361-4140-8B52-9E5F0514115D}" type="datetimeFigureOut">
              <a:rPr lang="en-US" smtClean="0"/>
              <a:pPr/>
              <a:t>2/26/14</a:t>
            </a:fld>
            <a:endParaRPr lang="en-US" dirty="0"/>
          </a:p>
        </p:txBody>
      </p:sp>
      <p:sp>
        <p:nvSpPr>
          <p:cNvPr id="5" name="Footer Placeholder 4"/>
          <p:cNvSpPr>
            <a:spLocks noGrp="1"/>
          </p:cNvSpPr>
          <p:nvPr>
            <p:ph type="ftr" sz="quarter" idx="3"/>
          </p:nvPr>
        </p:nvSpPr>
        <p:spPr>
          <a:xfrm>
            <a:off x="3124200" y="5296959"/>
            <a:ext cx="2895600" cy="30427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5296959"/>
            <a:ext cx="2133600" cy="304271"/>
          </a:xfrm>
          <a:prstGeom prst="rect">
            <a:avLst/>
          </a:prstGeom>
        </p:spPr>
        <p:txBody>
          <a:bodyPr vert="horz" lIns="91440" tIns="45720" rIns="91440" bIns="45720" rtlCol="0" anchor="ctr"/>
          <a:lstStyle>
            <a:lvl1pPr algn="r">
              <a:defRPr sz="1200">
                <a:solidFill>
                  <a:schemeClr val="tx1">
                    <a:tint val="75000"/>
                  </a:schemeClr>
                </a:solidFill>
              </a:defRPr>
            </a:lvl1pPr>
          </a:lstStyle>
          <a:p>
            <a:fld id="{01896E6A-012E-1140-8A7E-157B387F24C4}" type="slidenum">
              <a:rPr lang="en-US" smtClean="0"/>
              <a:pPr/>
              <a:t>‹#›</a:t>
            </a:fld>
            <a:endParaRPr lang="en-US" dirty="0"/>
          </a:p>
        </p:txBody>
      </p:sp>
    </p:spTree>
    <p:extLst>
      <p:ext uri="{BB962C8B-B14F-4D97-AF65-F5344CB8AC3E}">
        <p14:creationId xmlns:p14="http://schemas.microsoft.com/office/powerpoint/2010/main" val="2189287326"/>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 id="2147483714" r:id="rId14"/>
    <p:sldLayoutId id="2147483715" r:id="rId15"/>
    <p:sldLayoutId id="2147483716" r:id="rId16"/>
    <p:sldLayoutId id="2147483717" r:id="rId17"/>
    <p:sldLayoutId id="2147483718" r:id="rId18"/>
    <p:sldLayoutId id="2147483719" r:id="rId19"/>
    <p:sldLayoutId id="2147483720" r:id="rId20"/>
    <p:sldLayoutId id="2147483721" r:id="rId21"/>
    <p:sldLayoutId id="2147483722" r:id="rId22"/>
    <p:sldLayoutId id="2147483723" r:id="rId23"/>
    <p:sldLayoutId id="2147483724" r:id="rId24"/>
    <p:sldLayoutId id="2147483725" r:id="rId25"/>
    <p:sldLayoutId id="2147483726" r:id="rId26"/>
    <p:sldLayoutId id="2147483727" r:id="rId27"/>
    <p:sldLayoutId id="2147483728" r:id="rId28"/>
    <p:sldLayoutId id="2147483729" r:id="rId29"/>
    <p:sldLayoutId id="2147483730" r:id="rId30"/>
    <p:sldLayoutId id="2147483731" r:id="rId31"/>
    <p:sldLayoutId id="2147483732" r:id="rId32"/>
    <p:sldLayoutId id="2147483733" r:id="rId33"/>
    <p:sldLayoutId id="2147483734" r:id="rId34"/>
    <p:sldLayoutId id="2147483735" r:id="rId35"/>
    <p:sldLayoutId id="2147483736" r:id="rId36"/>
    <p:sldLayoutId id="2147483737" r:id="rId37"/>
    <p:sldLayoutId id="2147483738" r:id="rId38"/>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google.com/url?sa=i&amp;rct=j&amp;q=&amp;esrc=s&amp;frm=1&amp;source=images&amp;cd=&amp;cad=rja&amp;docid=RMDstSXAAn2OyM&amp;tbnid=Wy9yjYIOhbYvGM:&amp;ved=0CAUQjRw&amp;url=http://www.specialolympicsrichmond.webs.com/&amp;ei=8jBnUcLqOej3iwKSlIGwDA&amp;bvm=bv.45107431,d.cGE&amp;psig=AFQjCNFNA40q1ZwhLHoLGXguFHX-sY7mYA&amp;ust=1365803601435430" TargetMode="External"/><Relationship Id="rId4" Type="http://schemas.openxmlformats.org/officeDocument/2006/relationships/image" Target="../media/image14.jpeg"/><Relationship Id="rId1" Type="http://schemas.openxmlformats.org/officeDocument/2006/relationships/slideLayout" Target="../slideLayouts/slideLayout37.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image" Target="../media/image15.png"/><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4.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Know About the Click? </a:t>
            </a:r>
            <a:endParaRPr lang="en-US" dirty="0"/>
          </a:p>
        </p:txBody>
      </p:sp>
      <p:sp>
        <p:nvSpPr>
          <p:cNvPr id="5" name="Content Placeholder 2"/>
          <p:cNvSpPr>
            <a:spLocks noGrp="1"/>
          </p:cNvSpPr>
          <p:nvPr>
            <p:ph idx="14"/>
          </p:nvPr>
        </p:nvSpPr>
        <p:spPr>
          <a:xfrm>
            <a:off x="2068574" y="2918793"/>
            <a:ext cx="4838533" cy="1029379"/>
          </a:xfrm>
        </p:spPr>
        <p:txBody>
          <a:bodyPr/>
          <a:lstStyle/>
          <a:p>
            <a:r>
              <a:rPr lang="en-US" dirty="0" smtClean="0"/>
              <a:t>Click Through Actions are a strong indicator of a user’s engagement and of high value</a:t>
            </a:r>
          </a:p>
          <a:p>
            <a:endParaRPr lang="en-US" dirty="0" smtClean="0"/>
          </a:p>
          <a:p>
            <a:r>
              <a:rPr lang="en-US" dirty="0" smtClean="0"/>
              <a:t>CTA is difficult to scale…</a:t>
            </a:r>
            <a:endParaRPr lang="en-US" dirty="0"/>
          </a:p>
        </p:txBody>
      </p:sp>
      <p:pic>
        <p:nvPicPr>
          <p:cNvPr id="6" name="Picture 2" descr="http://specialolympicsrichmond.webs.com/photos/web_hand_mouse_www_click.jpg">
            <a:hlinkClick r:id="rId3"/>
          </p:cNvPr>
          <p:cNvPicPr>
            <a:picLocks noChangeAspect="1" noChangeArrowheads="1"/>
          </p:cNvPicPr>
          <p:nvPr/>
        </p:nvPicPr>
        <p:blipFill>
          <a:blip r:embed="rId4"/>
          <a:srcRect/>
          <a:stretch>
            <a:fillRect/>
          </a:stretch>
        </p:blipFill>
        <p:spPr bwMode="auto">
          <a:xfrm>
            <a:off x="3780841" y="1135865"/>
            <a:ext cx="1113185" cy="1441009"/>
          </a:xfrm>
          <a:prstGeom prst="rect">
            <a:avLst/>
          </a:prstGeom>
          <a:noFill/>
        </p:spPr>
      </p:pic>
      <p:sp>
        <p:nvSpPr>
          <p:cNvPr id="8" name="Content Placeholder 3"/>
          <p:cNvSpPr txBox="1">
            <a:spLocks/>
          </p:cNvSpPr>
          <p:nvPr/>
        </p:nvSpPr>
        <p:spPr>
          <a:xfrm>
            <a:off x="1946665" y="3948171"/>
            <a:ext cx="4960442" cy="1070867"/>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spcBef>
                <a:spcPts val="0"/>
              </a:spcBef>
              <a:buFont typeface="Arial"/>
              <a:buNone/>
            </a:pPr>
            <a:r>
              <a:rPr lang="en-US" sz="1600" b="1" dirty="0" smtClean="0">
                <a:solidFill>
                  <a:srgbClr val="E06B32"/>
                </a:solidFill>
                <a:latin typeface="Arial"/>
                <a:cs typeface="Arial"/>
              </a:rPr>
              <a:t>In 2009 8% of users accounted for 85% of clicks. Now it’s 2%. </a:t>
            </a:r>
          </a:p>
          <a:p>
            <a:pPr marL="0" indent="0" algn="ctr">
              <a:spcBef>
                <a:spcPts val="0"/>
              </a:spcBef>
              <a:buFont typeface="Arial"/>
              <a:buNone/>
            </a:pPr>
            <a:endParaRPr lang="en-US" sz="1600" b="1" dirty="0" smtClean="0">
              <a:solidFill>
                <a:srgbClr val="E06B32"/>
              </a:solidFill>
              <a:latin typeface="Arial"/>
              <a:cs typeface="Arial"/>
            </a:endParaRPr>
          </a:p>
          <a:p>
            <a:pPr marL="0" indent="0" algn="ctr">
              <a:spcBef>
                <a:spcPts val="0"/>
              </a:spcBef>
              <a:buFont typeface="Arial"/>
              <a:buNone/>
            </a:pPr>
            <a:r>
              <a:rPr lang="en-US" sz="1600" b="1" dirty="0" smtClean="0">
                <a:solidFill>
                  <a:srgbClr val="E06B32"/>
                </a:solidFill>
                <a:latin typeface="Arial"/>
                <a:cs typeface="Arial"/>
              </a:rPr>
              <a:t>How can you scale into 2% of the online audience? </a:t>
            </a:r>
            <a:endParaRPr lang="en-US" sz="1600" b="1" dirty="0">
              <a:solidFill>
                <a:srgbClr val="E06B32"/>
              </a:solidFill>
              <a:latin typeface="Arial"/>
              <a:cs typeface="Arial"/>
            </a:endParaRPr>
          </a:p>
        </p:txBody>
      </p:sp>
    </p:spTree>
    <p:extLst>
      <p:ext uri="{BB962C8B-B14F-4D97-AF65-F5344CB8AC3E}">
        <p14:creationId xmlns:p14="http://schemas.microsoft.com/office/powerpoint/2010/main" val="73457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with Click Through Actions: Audience</a:t>
            </a:r>
            <a:endParaRPr lang="en-US" dirty="0"/>
          </a:p>
        </p:txBody>
      </p:sp>
      <p:sp>
        <p:nvSpPr>
          <p:cNvPr id="7" name="Content Placeholder 2"/>
          <p:cNvSpPr>
            <a:spLocks noGrp="1"/>
          </p:cNvSpPr>
          <p:nvPr>
            <p:ph idx="14"/>
          </p:nvPr>
        </p:nvSpPr>
        <p:spPr>
          <a:xfrm>
            <a:off x="1155333" y="1379820"/>
            <a:ext cx="6425186" cy="3029620"/>
          </a:xfrm>
        </p:spPr>
        <p:txBody>
          <a:bodyPr/>
          <a:lstStyle/>
          <a:p>
            <a:r>
              <a:rPr lang="en-US" dirty="0"/>
              <a:t>Significant data shows that the audience that clicks is not the same audience that converts </a:t>
            </a:r>
          </a:p>
          <a:p>
            <a:endParaRPr lang="en-US" dirty="0"/>
          </a:p>
          <a:p>
            <a:r>
              <a:rPr lang="en-US" dirty="0"/>
              <a:t>Clickers are more likely to be in a lower income range and less likely to commit to a purchase…whereas converters are more likely to be in a higher income range and less likely to click! </a:t>
            </a:r>
            <a:endParaRPr lang="en-US" dirty="0" smtClean="0"/>
          </a:p>
          <a:p>
            <a:endParaRPr lang="en-US" dirty="0"/>
          </a:p>
          <a:p>
            <a:r>
              <a:rPr lang="en-US" dirty="0" smtClean="0"/>
              <a:t>Targeting </a:t>
            </a:r>
            <a:r>
              <a:rPr lang="en-US" dirty="0" smtClean="0"/>
              <a:t>clickers may result in missing the desired audience. </a:t>
            </a:r>
          </a:p>
          <a:p>
            <a:endParaRPr lang="en-US" dirty="0" smtClean="0"/>
          </a:p>
          <a:p>
            <a:r>
              <a:rPr lang="en-US" dirty="0" smtClean="0"/>
              <a:t>Targeting clickers will ultimately ignore the audience who was served an ad and then navigates to your site and converts without ever having clicked. </a:t>
            </a:r>
          </a:p>
          <a:p>
            <a:endParaRPr lang="en-US" dirty="0" smtClean="0"/>
          </a:p>
          <a:p>
            <a:r>
              <a:rPr lang="en-US" dirty="0" smtClean="0"/>
              <a:t>The sparseness of click data impedes on any learning that our algorithm is capable of doing (due to few data points to learn from when only valuing CTA’s).</a:t>
            </a:r>
          </a:p>
          <a:p>
            <a:pPr marL="0" indent="0">
              <a:buNone/>
            </a:pPr>
            <a:endParaRPr lang="en-US" dirty="0"/>
          </a:p>
        </p:txBody>
      </p:sp>
    </p:spTree>
    <p:extLst>
      <p:ext uri="{BB962C8B-B14F-4D97-AF65-F5344CB8AC3E}">
        <p14:creationId xmlns:p14="http://schemas.microsoft.com/office/powerpoint/2010/main" val="16804785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with Click Through Actions: Audience</a:t>
            </a:r>
            <a:endParaRPr lang="en-US" dirty="0"/>
          </a:p>
        </p:txBody>
      </p:sp>
      <p:pic>
        <p:nvPicPr>
          <p:cNvPr id="23" name="Picture 7"/>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1598" y="1117117"/>
            <a:ext cx="7254240" cy="3590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381760" y="8152836"/>
            <a:ext cx="957298" cy="686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34160" y="8305236"/>
            <a:ext cx="957298" cy="686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86560" y="8457636"/>
            <a:ext cx="957298" cy="686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838960" y="8610036"/>
            <a:ext cx="957298" cy="6863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8" name="Picture 27"/>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059093" y="4616274"/>
            <a:ext cx="689288" cy="4942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7370643"/>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with Click Through Actions: Converter Habits</a:t>
            </a:r>
            <a:endParaRPr lang="en-US" dirty="0"/>
          </a:p>
        </p:txBody>
      </p:sp>
      <p:sp>
        <p:nvSpPr>
          <p:cNvPr id="7" name="Content Placeholder 2"/>
          <p:cNvSpPr>
            <a:spLocks noGrp="1"/>
          </p:cNvSpPr>
          <p:nvPr>
            <p:ph idx="14"/>
          </p:nvPr>
        </p:nvSpPr>
        <p:spPr>
          <a:xfrm>
            <a:off x="1296414" y="1786220"/>
            <a:ext cx="6425186" cy="2317823"/>
          </a:xfrm>
        </p:spPr>
        <p:txBody>
          <a:bodyPr/>
          <a:lstStyle/>
          <a:p>
            <a:r>
              <a:rPr lang="en-US" dirty="0" smtClean="0"/>
              <a:t>Depending on the nature of conversion, it’s important to think about the converters purchasing habits and path to purchase</a:t>
            </a:r>
          </a:p>
          <a:p>
            <a:endParaRPr lang="en-US" dirty="0"/>
          </a:p>
          <a:p>
            <a:r>
              <a:rPr lang="en-US" dirty="0" smtClean="0"/>
              <a:t>Are they going to click and immediately convert?</a:t>
            </a:r>
          </a:p>
          <a:p>
            <a:endParaRPr lang="en-US" dirty="0"/>
          </a:p>
          <a:p>
            <a:r>
              <a:rPr lang="en-US" dirty="0" smtClean="0"/>
              <a:t>Or is the nature of the conversion one where they need to wait, think about it, and go to the website later to make the conversion?</a:t>
            </a:r>
          </a:p>
          <a:p>
            <a:endParaRPr lang="en-US" dirty="0"/>
          </a:p>
          <a:p>
            <a:r>
              <a:rPr lang="en-US" dirty="0" smtClean="0"/>
              <a:t>This is especially true for Travel</a:t>
            </a:r>
          </a:p>
          <a:p>
            <a:endParaRPr lang="en-US" dirty="0" smtClean="0"/>
          </a:p>
        </p:txBody>
      </p:sp>
    </p:spTree>
    <p:extLst>
      <p:ext uri="{BB962C8B-B14F-4D97-AF65-F5344CB8AC3E}">
        <p14:creationId xmlns:p14="http://schemas.microsoft.com/office/powerpoint/2010/main" val="2037368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with Click Through Actions: Search vs Display</a:t>
            </a:r>
            <a:endParaRPr lang="en-US" dirty="0"/>
          </a:p>
        </p:txBody>
      </p:sp>
      <p:sp>
        <p:nvSpPr>
          <p:cNvPr id="7" name="Content Placeholder 2"/>
          <p:cNvSpPr>
            <a:spLocks noGrp="1"/>
          </p:cNvSpPr>
          <p:nvPr>
            <p:ph idx="14"/>
          </p:nvPr>
        </p:nvSpPr>
        <p:spPr>
          <a:xfrm>
            <a:off x="1113534" y="1754471"/>
            <a:ext cx="6425186" cy="2898809"/>
          </a:xfrm>
        </p:spPr>
        <p:txBody>
          <a:bodyPr/>
          <a:lstStyle/>
          <a:p>
            <a:r>
              <a:rPr lang="en-US" dirty="0" smtClean="0"/>
              <a:t>A search ad relates to an intent expressed by the user doing the search, so optimizing for clicks is essentially optimizing for conversions because they’re so closely aligned. </a:t>
            </a:r>
          </a:p>
          <a:p>
            <a:endParaRPr lang="en-US" dirty="0" smtClean="0"/>
          </a:p>
          <a:p>
            <a:r>
              <a:rPr lang="en-US" dirty="0" smtClean="0"/>
              <a:t>With display, if you optimize for clicks, you get more clicks. But as seen, display ad clickers are not often your converters. Users are browsing websites for information, entertainment and engagement with others-  not to click on display ads that send them to your website at that moment.  </a:t>
            </a:r>
          </a:p>
          <a:p>
            <a:pPr marL="0" indent="0">
              <a:buNone/>
            </a:pPr>
            <a:endParaRPr lang="en-US" dirty="0" smtClean="0"/>
          </a:p>
        </p:txBody>
      </p:sp>
    </p:spTree>
    <p:extLst>
      <p:ext uri="{BB962C8B-B14F-4D97-AF65-F5344CB8AC3E}">
        <p14:creationId xmlns:p14="http://schemas.microsoft.com/office/powerpoint/2010/main" val="2613725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Value the View Through Action</a:t>
            </a:r>
            <a:endParaRPr lang="en-US" dirty="0"/>
          </a:p>
        </p:txBody>
      </p:sp>
      <p:sp>
        <p:nvSpPr>
          <p:cNvPr id="4" name="Content Placeholder 2"/>
          <p:cNvSpPr>
            <a:spLocks noGrp="1"/>
          </p:cNvSpPr>
          <p:nvPr>
            <p:ph idx="14"/>
          </p:nvPr>
        </p:nvSpPr>
        <p:spPr>
          <a:xfrm>
            <a:off x="1204974" y="1266121"/>
            <a:ext cx="6425186" cy="1263720"/>
          </a:xfrm>
        </p:spPr>
        <p:txBody>
          <a:bodyPr/>
          <a:lstStyle/>
          <a:p>
            <a:r>
              <a:rPr lang="en-US" dirty="0" smtClean="0"/>
              <a:t>The exclusion of View Through Actions as a KPI basically instructs our algorithm to incorporate behavior of a 2% population while omitting the remaining 98% of the population</a:t>
            </a:r>
          </a:p>
          <a:p>
            <a:endParaRPr lang="en-US" dirty="0"/>
          </a:p>
          <a:p>
            <a:r>
              <a:rPr lang="en-US" dirty="0" smtClean="0"/>
              <a:t>Results in lost reach and missed opportunity to influence users who have not clicked to convert </a:t>
            </a:r>
          </a:p>
          <a:p>
            <a:endParaRPr lang="en-US" dirty="0"/>
          </a:p>
          <a:p>
            <a:pPr marL="0" indent="0">
              <a:buNone/>
            </a:pPr>
            <a:endParaRPr lang="en-US" dirty="0"/>
          </a:p>
          <a:p>
            <a:endParaRPr lang="en-US" dirty="0" smtClean="0"/>
          </a:p>
          <a:p>
            <a:endParaRPr lang="en-US" dirty="0"/>
          </a:p>
          <a:p>
            <a:pPr marL="0" indent="0">
              <a:buNone/>
            </a:pPr>
            <a:endParaRPr lang="en-US" dirty="0" smtClean="0"/>
          </a:p>
        </p:txBody>
      </p:sp>
      <p:pic>
        <p:nvPicPr>
          <p:cNvPr id="3" name="Picture 2" descr="view-through-conversion-trackin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0180" y="3489960"/>
            <a:ext cx="5875020" cy="1824013"/>
          </a:xfrm>
          <a:prstGeom prst="rect">
            <a:avLst/>
          </a:prstGeom>
        </p:spPr>
      </p:pic>
      <p:sp>
        <p:nvSpPr>
          <p:cNvPr id="6" name="Content Placeholder 3"/>
          <p:cNvSpPr txBox="1">
            <a:spLocks/>
          </p:cNvSpPr>
          <p:nvPr/>
        </p:nvSpPr>
        <p:spPr>
          <a:xfrm>
            <a:off x="940824" y="2611121"/>
            <a:ext cx="6973815" cy="1070867"/>
          </a:xfrm>
          <a:prstGeom prst="rect">
            <a:avLst/>
          </a:prstGeom>
        </p:spPr>
        <p:txBody>
          <a:bodyPr vert="horz" lIns="0" tIns="0" rIns="0" bIns="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spcBef>
                <a:spcPts val="0"/>
              </a:spcBef>
              <a:buFont typeface="Arial"/>
              <a:buNone/>
            </a:pPr>
            <a:r>
              <a:rPr lang="en-US" sz="1600" b="1" dirty="0" smtClean="0">
                <a:solidFill>
                  <a:srgbClr val="E06B32"/>
                </a:solidFill>
                <a:latin typeface="Arial"/>
                <a:cs typeface="Arial"/>
              </a:rPr>
              <a:t>Solution: Give value to view based conversions. The statistics are clear in that not many people click on ads, so value your campaigns correctly giving credit to view based conversions.  </a:t>
            </a:r>
            <a:endParaRPr lang="en-US" sz="1600" b="1" dirty="0">
              <a:solidFill>
                <a:srgbClr val="E06B32"/>
              </a:solidFill>
              <a:latin typeface="Arial"/>
              <a:cs typeface="Arial"/>
            </a:endParaRPr>
          </a:p>
        </p:txBody>
      </p:sp>
    </p:spTree>
    <p:extLst>
      <p:ext uri="{BB962C8B-B14F-4D97-AF65-F5344CB8AC3E}">
        <p14:creationId xmlns:p14="http://schemas.microsoft.com/office/powerpoint/2010/main" val="3222621076"/>
      </p:ext>
    </p:extLst>
  </p:cSld>
  <p:clrMapOvr>
    <a:masterClrMapping/>
  </p:clrMapOvr>
</p:sld>
</file>

<file path=ppt/theme/theme1.xml><?xml version="1.0" encoding="utf-8"?>
<a:theme xmlns:a="http://schemas.openxmlformats.org/drawingml/2006/main" name="sojern_us-081313">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ln w="19050" cmpd="sng">
          <a:solidFill>
            <a:srgbClr val="E06B32"/>
          </a:solidFill>
          <a:prstDash val="solid"/>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sojern_us-081313.thmx</Template>
  <TotalTime>15446</TotalTime>
  <Words>505</Words>
  <Application>Microsoft Macintosh PowerPoint</Application>
  <PresentationFormat>On-screen Show (16:10)</PresentationFormat>
  <Paragraphs>43</Paragraphs>
  <Slides>6</Slides>
  <Notes>4</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sojern_us-081313</vt:lpstr>
      <vt:lpstr>What is Know About the Click? </vt:lpstr>
      <vt:lpstr>Problems with Click Through Actions: Audience</vt:lpstr>
      <vt:lpstr>Problems with Click Through Actions: Audience</vt:lpstr>
      <vt:lpstr>Problems with Click Through Actions: Converter Habits</vt:lpstr>
      <vt:lpstr>Problems with Click Through Actions: Search vs Display</vt:lpstr>
      <vt:lpstr>Value the View Through Action</vt:lpstr>
    </vt:vector>
  </TitlesOfParts>
  <Company>Abeck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Julie Park</dc:creator>
  <cp:lastModifiedBy>Katie  Burton</cp:lastModifiedBy>
  <cp:revision>794</cp:revision>
  <cp:lastPrinted>2013-03-19T01:24:22Z</cp:lastPrinted>
  <dcterms:created xsi:type="dcterms:W3CDTF">2013-03-27T18:45:36Z</dcterms:created>
  <dcterms:modified xsi:type="dcterms:W3CDTF">2014-02-26T21:10:09Z</dcterms:modified>
</cp:coreProperties>
</file>

<file path=docProps/thumbnail.jpeg>
</file>